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0" r:id="rId3"/>
    <p:sldId id="281" r:id="rId4"/>
    <p:sldId id="287" r:id="rId5"/>
    <p:sldId id="288" r:id="rId6"/>
    <p:sldId id="289" r:id="rId7"/>
    <p:sldId id="290" r:id="rId8"/>
    <p:sldId id="291" r:id="rId9"/>
    <p:sldId id="292" r:id="rId10"/>
    <p:sldId id="293" r:id="rId11"/>
    <p:sldId id="279" r:id="rId12"/>
    <p:sldId id="286" r:id="rId13"/>
    <p:sldId id="273" r:id="rId14"/>
    <p:sldId id="274" r:id="rId15"/>
    <p:sldId id="275" r:id="rId16"/>
    <p:sldId id="276" r:id="rId17"/>
    <p:sldId id="277"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97" autoAdjust="0"/>
    <p:restoredTop sz="94671" autoAdjust="0"/>
  </p:normalViewPr>
  <p:slideViewPr>
    <p:cSldViewPr>
      <p:cViewPr>
        <p:scale>
          <a:sx n="80" d="100"/>
          <a:sy n="80" d="100"/>
        </p:scale>
        <p:origin x="-366" y="3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802.11-12/0097r5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2012-01-16</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117"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28 </a:t>
            </a:r>
            <a:r>
              <a:rPr lang="en-US" b="0" dirty="0"/>
              <a:t>Power Saving Possibilities for Networks Supporting a Large number of </a:t>
            </a:r>
            <a:r>
              <a:rPr lang="en-US" b="0" dirty="0" smtClean="0"/>
              <a:t>STAs (MAC)</a:t>
            </a:r>
          </a:p>
          <a:p>
            <a:pPr lvl="1"/>
            <a:r>
              <a:rPr lang="en-US" dirty="0"/>
              <a:t>Anna </a:t>
            </a:r>
            <a:r>
              <a:rPr lang="en-US" dirty="0" err="1"/>
              <a:t>Pantelidou</a:t>
            </a:r>
            <a:r>
              <a:rPr lang="en-US" dirty="0"/>
              <a:t> (</a:t>
            </a:r>
            <a:r>
              <a:rPr lang="en-US" dirty="0" err="1"/>
              <a:t>Renesas</a:t>
            </a:r>
            <a:r>
              <a:rPr lang="en-US" dirty="0"/>
              <a:t> Mobile Corporation)</a:t>
            </a:r>
            <a:endParaRPr lang="en-US" b="0" dirty="0" smtClean="0"/>
          </a:p>
          <a:p>
            <a:r>
              <a:rPr lang="en-US" b="0" dirty="0" smtClean="0"/>
              <a:t>90 </a:t>
            </a:r>
            <a:r>
              <a:rPr lang="en-US" b="0" dirty="0"/>
              <a:t>802.11ah PHY </a:t>
            </a:r>
            <a:r>
              <a:rPr lang="en-US" b="0" dirty="0" smtClean="0"/>
              <a:t>Characteristics (PHY)</a:t>
            </a:r>
          </a:p>
          <a:p>
            <a:pPr lvl="1"/>
            <a:r>
              <a:rPr lang="en-US" dirty="0"/>
              <a:t>Anna </a:t>
            </a:r>
            <a:r>
              <a:rPr lang="en-US" dirty="0" err="1"/>
              <a:t>Pantelidou</a:t>
            </a:r>
            <a:r>
              <a:rPr lang="en-US" dirty="0"/>
              <a:t> (</a:t>
            </a:r>
            <a:r>
              <a:rPr lang="en-US" dirty="0" err="1"/>
              <a:t>Renesas</a:t>
            </a:r>
            <a:r>
              <a:rPr lang="en-US" dirty="0"/>
              <a:t> Mobile Corporation)</a:t>
            </a:r>
            <a:endParaRPr lang="en-US" b="0" dirty="0" smtClean="0"/>
          </a:p>
          <a:p>
            <a:r>
              <a:rPr lang="en-US" b="0" dirty="0" smtClean="0"/>
              <a:t>101 </a:t>
            </a:r>
            <a:r>
              <a:rPr lang="en-US" b="0" dirty="0"/>
              <a:t>On the Suitability of Repetition for </a:t>
            </a:r>
            <a:r>
              <a:rPr lang="en-US" b="0" dirty="0" smtClean="0"/>
              <a:t>802.11ah (PHY)</a:t>
            </a:r>
          </a:p>
          <a:p>
            <a:pPr lvl="1"/>
            <a:r>
              <a:rPr lang="en-US" dirty="0"/>
              <a:t>Anna </a:t>
            </a:r>
            <a:r>
              <a:rPr lang="en-US" dirty="0" err="1"/>
              <a:t>Pantelidou</a:t>
            </a:r>
            <a:r>
              <a:rPr lang="en-US" dirty="0"/>
              <a:t> (</a:t>
            </a:r>
            <a:r>
              <a:rPr lang="en-US" dirty="0" err="1"/>
              <a:t>Renesas</a:t>
            </a:r>
            <a:r>
              <a:rPr lang="en-US" dirty="0"/>
              <a:t> Mobile Corporation</a:t>
            </a:r>
            <a:r>
              <a:rPr lang="en-US" dirty="0" smtClean="0"/>
              <a:t>)</a:t>
            </a:r>
          </a:p>
          <a:p>
            <a:r>
              <a:rPr lang="en-US" b="0" dirty="0" smtClean="0"/>
              <a:t>94 </a:t>
            </a:r>
            <a:r>
              <a:rPr lang="en-US" b="0" dirty="0"/>
              <a:t>MAC header design for small data packet for </a:t>
            </a:r>
            <a:r>
              <a:rPr lang="en-US" b="0" dirty="0" smtClean="0"/>
              <a:t>802.11ah (MAC)</a:t>
            </a:r>
          </a:p>
          <a:p>
            <a:pPr lvl="1"/>
            <a:r>
              <a:rPr lang="en-US" dirty="0" err="1"/>
              <a:t>Lv</a:t>
            </a:r>
            <a:r>
              <a:rPr lang="en-US" dirty="0"/>
              <a:t> </a:t>
            </a:r>
            <a:r>
              <a:rPr lang="en-US" dirty="0" err="1"/>
              <a:t>Kaiying</a:t>
            </a:r>
            <a:r>
              <a:rPr lang="en-US" dirty="0"/>
              <a:t> (ZTE Corporation)</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2649926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Discuss. </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05933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November meeting minutes</a:t>
            </a:r>
          </a:p>
          <a:p>
            <a:pPr marL="1009650" lvl="1" indent="-609600"/>
            <a:r>
              <a:rPr lang="en-US" dirty="0" smtClean="0">
                <a:solidFill>
                  <a:srgbClr val="00B050"/>
                </a:solidFill>
              </a:rPr>
              <a:t>November meeting minutes 11/1594r0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January 9 </a:t>
            </a:r>
            <a:r>
              <a:rPr lang="en-US" dirty="0">
                <a:solidFill>
                  <a:srgbClr val="00B050"/>
                </a:solidFill>
              </a:rPr>
              <a:t>teleconference </a:t>
            </a:r>
            <a:r>
              <a:rPr lang="en-US" dirty="0" smtClean="0">
                <a:solidFill>
                  <a:srgbClr val="00B050"/>
                </a:solidFill>
              </a:rPr>
              <a:t>minutes 12/0049r0 </a:t>
            </a:r>
            <a:endParaRPr lang="en-US" dirty="0">
              <a:solidFill>
                <a:srgbClr val="00B050"/>
              </a:solidFill>
            </a:endParaRPr>
          </a:p>
          <a:p>
            <a:pPr marL="1009650" lvl="1" indent="-609600"/>
            <a:r>
              <a:rPr lang="en-US" dirty="0" smtClean="0">
                <a:solidFill>
                  <a:srgbClr val="00B050"/>
                </a:solidFill>
              </a:rPr>
              <a:t>December 12 </a:t>
            </a:r>
            <a:r>
              <a:rPr lang="en-US" dirty="0">
                <a:solidFill>
                  <a:srgbClr val="00B050"/>
                </a:solidFill>
              </a:rPr>
              <a:t>teleconference </a:t>
            </a:r>
            <a:r>
              <a:rPr lang="en-US" dirty="0" smtClean="0">
                <a:solidFill>
                  <a:srgbClr val="00B050"/>
                </a:solidFill>
              </a:rPr>
              <a:t>minutes 11/1622r1</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January 2012</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937161" y="1905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dirty="0" smtClean="0">
                <a:solidFill>
                  <a:srgbClr val="00B050"/>
                </a:solidFill>
              </a:rPr>
              <a:t>12/0091 Frequency </a:t>
            </a:r>
            <a:r>
              <a:rPr lang="en-US" dirty="0">
                <a:solidFill>
                  <a:srgbClr val="00B050"/>
                </a:solidFill>
              </a:rPr>
              <a:t>drift in repeated transmission </a:t>
            </a:r>
            <a:r>
              <a:rPr lang="en-US" dirty="0" smtClean="0">
                <a:solidFill>
                  <a:srgbClr val="00B050"/>
                </a:solidFill>
              </a:rPr>
              <a:t>schemes (PHY)</a:t>
            </a:r>
          </a:p>
          <a:p>
            <a:pPr lvl="1"/>
            <a:r>
              <a:rPr lang="en-US" dirty="0" err="1">
                <a:solidFill>
                  <a:srgbClr val="00B050"/>
                </a:solidFill>
              </a:rPr>
              <a:t>Heejung</a:t>
            </a:r>
            <a:r>
              <a:rPr lang="en-US" dirty="0">
                <a:solidFill>
                  <a:srgbClr val="00B050"/>
                </a:solidFill>
              </a:rPr>
              <a:t> Yu (</a:t>
            </a:r>
            <a:r>
              <a:rPr lang="en-US" dirty="0" smtClean="0">
                <a:solidFill>
                  <a:srgbClr val="00B050"/>
                </a:solidFill>
              </a:rPr>
              <a:t>ETRI)</a:t>
            </a:r>
          </a:p>
          <a:p>
            <a:r>
              <a:rPr lang="en-US" dirty="0"/>
              <a:t>12/0093r0 location based grouping for </a:t>
            </a:r>
            <a:r>
              <a:rPr lang="en-US" dirty="0" err="1" smtClean="0"/>
              <a:t>Tgah</a:t>
            </a:r>
            <a:r>
              <a:rPr lang="en-US" dirty="0" smtClean="0"/>
              <a:t> (MAC)</a:t>
            </a:r>
          </a:p>
          <a:p>
            <a:pPr lvl="1"/>
            <a:r>
              <a:rPr lang="en-US" dirty="0" err="1"/>
              <a:t>Heejung</a:t>
            </a:r>
            <a:r>
              <a:rPr lang="en-US" dirty="0"/>
              <a:t> Yu (ETRI)</a:t>
            </a:r>
          </a:p>
          <a:p>
            <a:r>
              <a:rPr lang="en-US" dirty="0" smtClean="0">
                <a:solidFill>
                  <a:srgbClr val="00B050"/>
                </a:solidFill>
              </a:rPr>
              <a:t>11/1483r2 </a:t>
            </a:r>
            <a:r>
              <a:rPr lang="en-US" dirty="0">
                <a:solidFill>
                  <a:srgbClr val="00B050"/>
                </a:solidFill>
              </a:rPr>
              <a:t>11ah preamble for 2MHz and </a:t>
            </a:r>
            <a:r>
              <a:rPr lang="en-US" dirty="0" smtClean="0">
                <a:solidFill>
                  <a:srgbClr val="00B050"/>
                </a:solidFill>
              </a:rPr>
              <a:t>beyond (PHY)</a:t>
            </a:r>
          </a:p>
          <a:p>
            <a:pPr lvl="1"/>
            <a:r>
              <a:rPr lang="en-US" dirty="0">
                <a:solidFill>
                  <a:srgbClr val="00B050"/>
                </a:solidFill>
              </a:rPr>
              <a:t>Hongyuan Zhang (Marvell</a:t>
            </a:r>
            <a:r>
              <a:rPr lang="en-US" dirty="0" smtClean="0">
                <a:solidFill>
                  <a:srgbClr val="00B050"/>
                </a:solidFill>
              </a:rPr>
              <a:t>)</a:t>
            </a:r>
            <a:endParaRPr lang="en-US" dirty="0">
              <a:solidFill>
                <a:srgbClr val="00B050"/>
              </a:solidFill>
            </a:endParaRPr>
          </a:p>
          <a:p>
            <a:r>
              <a:rPr lang="en-US" dirty="0" smtClean="0"/>
              <a:t>11/1484r2 </a:t>
            </a:r>
            <a:r>
              <a:rPr lang="en-US" dirty="0"/>
              <a:t>11ah PHY transmission </a:t>
            </a:r>
            <a:r>
              <a:rPr lang="en-US" dirty="0" smtClean="0"/>
              <a:t>flow (PHY)</a:t>
            </a:r>
          </a:p>
          <a:p>
            <a:pPr lvl="1"/>
            <a:r>
              <a:rPr lang="en-US" dirty="0"/>
              <a:t>Hongyuan Zhang (Marvell</a:t>
            </a:r>
            <a:r>
              <a:rPr lang="en-US" dirty="0" smtClean="0"/>
              <a:t>)</a:t>
            </a:r>
          </a:p>
          <a:p>
            <a:r>
              <a:rPr lang="en-US" dirty="0" smtClean="0"/>
              <a:t>12/0098r0 </a:t>
            </a:r>
            <a:r>
              <a:rPr lang="en-US" dirty="0"/>
              <a:t>11ah single stream </a:t>
            </a:r>
            <a:r>
              <a:rPr lang="en-US" dirty="0" smtClean="0"/>
              <a:t>pilots (PHY)</a:t>
            </a:r>
          </a:p>
          <a:p>
            <a:pPr lvl="1"/>
            <a:r>
              <a:rPr lang="en-US" dirty="0"/>
              <a:t>Hongyuan Zhang (Marvell)</a:t>
            </a:r>
            <a:endParaRPr lang="en-US" dirty="0" smtClean="0"/>
          </a:p>
        </p:txBody>
      </p:sp>
    </p:spTree>
    <p:extLst>
      <p:ext uri="{BB962C8B-B14F-4D97-AF65-F5344CB8AC3E}">
        <p14:creationId xmlns:p14="http://schemas.microsoft.com/office/powerpoint/2010/main" val="1555188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12/0092 Proposed </a:t>
            </a:r>
            <a:r>
              <a:rPr lang="en-US" dirty="0"/>
              <a:t>US Channelization for </a:t>
            </a:r>
            <a:r>
              <a:rPr lang="en-US" dirty="0" smtClean="0"/>
              <a:t>IEEE802.11ah (Channelization)</a:t>
            </a:r>
          </a:p>
          <a:p>
            <a:pPr lvl="1"/>
            <a:r>
              <a:rPr lang="en-US" dirty="0" smtClean="0"/>
              <a:t>Shusaku Shimada (Yokogawa </a:t>
            </a:r>
            <a:r>
              <a:rPr lang="en-US" dirty="0"/>
              <a:t>Co</a:t>
            </a:r>
            <a:r>
              <a:rPr lang="en-US" dirty="0" smtClean="0"/>
              <a:t>.)</a:t>
            </a:r>
          </a:p>
          <a:p>
            <a:r>
              <a:rPr lang="en-US" dirty="0" smtClean="0"/>
              <a:t>12/0108 Channelization-Considerations-for-Smart-Grid (Channelization)</a:t>
            </a:r>
          </a:p>
          <a:p>
            <a:pPr lvl="1"/>
            <a:r>
              <a:rPr lang="en-US" dirty="0"/>
              <a:t>Roberto Aiello </a:t>
            </a:r>
            <a:r>
              <a:rPr lang="en-US" dirty="0" smtClean="0"/>
              <a:t>(</a:t>
            </a:r>
            <a:r>
              <a:rPr lang="en-US" dirty="0" err="1" smtClean="0"/>
              <a:t>Itron</a:t>
            </a:r>
            <a:r>
              <a:rPr lang="en-US" dirty="0" smtClean="0"/>
              <a:t>) - Later in week request</a:t>
            </a:r>
          </a:p>
          <a:p>
            <a:r>
              <a:rPr lang="en-US" dirty="0" smtClean="0"/>
              <a:t>Channelization in Singapore (Channelization)</a:t>
            </a:r>
          </a:p>
          <a:p>
            <a:pPr lvl="1"/>
            <a:r>
              <a:rPr lang="en-US" dirty="0"/>
              <a:t>Zander Lei (I2R, Singapore</a:t>
            </a:r>
            <a:r>
              <a:rPr lang="en-US" dirty="0" smtClean="0"/>
              <a:t>)</a:t>
            </a:r>
          </a:p>
          <a:p>
            <a:r>
              <a:rPr lang="en-US" dirty="0" smtClean="0"/>
              <a:t>Channelization</a:t>
            </a:r>
          </a:p>
          <a:p>
            <a:pPr lvl="1"/>
            <a:r>
              <a:rPr lang="en-US" dirty="0" smtClean="0"/>
              <a:t>(Samsung)</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33902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solidFill>
                  <a:srgbClr val="00B050"/>
                </a:solidFill>
              </a:rPr>
              <a:t>12/0109 Short </a:t>
            </a:r>
            <a:r>
              <a:rPr lang="en-US" dirty="0" err="1" smtClean="0">
                <a:solidFill>
                  <a:srgbClr val="00B050"/>
                </a:solidFill>
              </a:rPr>
              <a:t>Ack</a:t>
            </a:r>
            <a:r>
              <a:rPr lang="en-US" dirty="0" smtClean="0">
                <a:solidFill>
                  <a:srgbClr val="00B050"/>
                </a:solidFill>
              </a:rPr>
              <a:t> (PHY)</a:t>
            </a:r>
          </a:p>
          <a:p>
            <a:pPr lvl="1"/>
            <a:r>
              <a:rPr lang="en-US" dirty="0">
                <a:solidFill>
                  <a:srgbClr val="00B050"/>
                </a:solidFill>
              </a:rPr>
              <a:t>Laurent </a:t>
            </a:r>
            <a:r>
              <a:rPr lang="en-US" dirty="0" err="1" smtClean="0">
                <a:solidFill>
                  <a:srgbClr val="00B050"/>
                </a:solidFill>
              </a:rPr>
              <a:t>Cariou</a:t>
            </a:r>
            <a:r>
              <a:rPr lang="en-US" dirty="0" smtClean="0">
                <a:solidFill>
                  <a:srgbClr val="00B050"/>
                </a:solidFill>
              </a:rPr>
              <a:t> (Orange)</a:t>
            </a:r>
          </a:p>
          <a:p>
            <a:r>
              <a:rPr lang="en-US" dirty="0" smtClean="0">
                <a:solidFill>
                  <a:srgbClr val="00B050"/>
                </a:solidFill>
              </a:rPr>
              <a:t>12/0103 </a:t>
            </a:r>
            <a:r>
              <a:rPr lang="en-US" dirty="0">
                <a:solidFill>
                  <a:srgbClr val="00B050"/>
                </a:solidFill>
              </a:rPr>
              <a:t>Sequence detection for parallel </a:t>
            </a:r>
            <a:r>
              <a:rPr lang="en-US" dirty="0" smtClean="0">
                <a:solidFill>
                  <a:srgbClr val="00B050"/>
                </a:solidFill>
              </a:rPr>
              <a:t>ACKs (PHY)</a:t>
            </a:r>
          </a:p>
          <a:p>
            <a:pPr lvl="1"/>
            <a:r>
              <a:rPr lang="en-US" dirty="0" err="1">
                <a:solidFill>
                  <a:srgbClr val="00B050"/>
                </a:solidFill>
              </a:rPr>
              <a:t>Taejoon</a:t>
            </a:r>
            <a:r>
              <a:rPr lang="en-US" dirty="0">
                <a:solidFill>
                  <a:srgbClr val="00B050"/>
                </a:solidFill>
              </a:rPr>
              <a:t> </a:t>
            </a:r>
            <a:r>
              <a:rPr lang="en-US" dirty="0" smtClean="0">
                <a:solidFill>
                  <a:srgbClr val="00B050"/>
                </a:solidFill>
              </a:rPr>
              <a:t>Kim (Nokia)</a:t>
            </a:r>
            <a:r>
              <a:rPr lang="en-US" dirty="0" smtClean="0"/>
              <a:t> </a:t>
            </a:r>
            <a:endParaRPr lang="en-US" b="1" dirty="0" smtClean="0"/>
          </a:p>
          <a:p>
            <a:endParaRPr lang="en-US" dirty="0" smtClean="0"/>
          </a:p>
          <a:p>
            <a:r>
              <a:rPr lang="en-US" dirty="0" smtClean="0"/>
              <a:t>12/0105 </a:t>
            </a:r>
            <a:r>
              <a:rPr lang="en-US" dirty="0"/>
              <a:t>Beacon reception of long </a:t>
            </a:r>
            <a:r>
              <a:rPr lang="en-US" dirty="0" smtClean="0"/>
              <a:t>sleeper (MAC)</a:t>
            </a:r>
          </a:p>
          <a:p>
            <a:pPr lvl="1"/>
            <a:r>
              <a:rPr lang="en-US" dirty="0" err="1"/>
              <a:t>Seunghee</a:t>
            </a:r>
            <a:r>
              <a:rPr lang="en-US" dirty="0"/>
              <a:t> Han (LG Electronics</a:t>
            </a:r>
            <a:r>
              <a:rPr lang="en-US" dirty="0" smtClean="0"/>
              <a:t>)</a:t>
            </a:r>
          </a:p>
          <a:p>
            <a:pPr lvl="1"/>
            <a:endParaRPr lang="en-US" dirty="0"/>
          </a:p>
          <a:p>
            <a:r>
              <a:rPr lang="en-US" dirty="0" smtClean="0">
                <a:solidFill>
                  <a:srgbClr val="00B050"/>
                </a:solidFill>
              </a:rPr>
              <a:t>11/1482r3 </a:t>
            </a:r>
            <a:r>
              <a:rPr lang="en-US" b="0" dirty="0">
                <a:solidFill>
                  <a:srgbClr val="00B050"/>
                </a:solidFill>
              </a:rPr>
              <a:t>Preamble Format for 1 </a:t>
            </a:r>
            <a:r>
              <a:rPr lang="en-US" b="0" dirty="0" smtClean="0">
                <a:solidFill>
                  <a:srgbClr val="00B050"/>
                </a:solidFill>
              </a:rPr>
              <a:t>MHz</a:t>
            </a:r>
          </a:p>
          <a:p>
            <a:pPr lvl="1"/>
            <a:r>
              <a:rPr lang="en-US" dirty="0">
                <a:solidFill>
                  <a:srgbClr val="00B050"/>
                </a:solidFill>
              </a:rPr>
              <a:t>Sameer Vermani (Qualcomm)</a:t>
            </a: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3875710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12/0069 Consideration </a:t>
            </a:r>
            <a:r>
              <a:rPr lang="en-US" dirty="0"/>
              <a:t>on Max Idle Period extension for 11ah power </a:t>
            </a:r>
            <a:r>
              <a:rPr lang="en-US" dirty="0" smtClean="0"/>
              <a:t>save (MAC)</a:t>
            </a:r>
          </a:p>
          <a:p>
            <a:pPr lvl="1"/>
            <a:r>
              <a:rPr lang="en-US" dirty="0"/>
              <a:t>Lin Wang (ZTE Corporation</a:t>
            </a:r>
            <a:r>
              <a:rPr lang="en-US" dirty="0" smtClean="0"/>
              <a:t>)</a:t>
            </a:r>
          </a:p>
          <a:p>
            <a:r>
              <a:rPr lang="en-US" dirty="0" smtClean="0">
                <a:solidFill>
                  <a:srgbClr val="00B050"/>
                </a:solidFill>
              </a:rPr>
              <a:t>12/113 3</a:t>
            </a:r>
            <a:r>
              <a:rPr lang="en-US" dirty="0" smtClean="0"/>
              <a:t>2 </a:t>
            </a:r>
            <a:r>
              <a:rPr lang="en-US" dirty="0" smtClean="0"/>
              <a:t>FFT </a:t>
            </a:r>
            <a:r>
              <a:rPr lang="en-US" dirty="0" err="1" smtClean="0"/>
              <a:t>interleaver</a:t>
            </a:r>
            <a:r>
              <a:rPr lang="en-US" dirty="0" smtClean="0"/>
              <a:t> (PHY)</a:t>
            </a:r>
          </a:p>
          <a:p>
            <a:pPr lvl="1"/>
            <a:r>
              <a:rPr lang="en-US" dirty="0" smtClean="0"/>
              <a:t>Ron </a:t>
            </a:r>
            <a:r>
              <a:rPr lang="en-US" dirty="0" smtClean="0"/>
              <a:t>Porat – Presentation done. Straw poll delayed</a:t>
            </a:r>
            <a:endParaRPr lang="en-US" dirty="0" smtClean="0"/>
          </a:p>
          <a:p>
            <a:r>
              <a:rPr lang="en-US" dirty="0" smtClean="0"/>
              <a:t>32 FFT </a:t>
            </a:r>
            <a:r>
              <a:rPr lang="en-US" dirty="0" err="1" smtClean="0"/>
              <a:t>stf</a:t>
            </a:r>
            <a:r>
              <a:rPr lang="en-US" dirty="0" smtClean="0"/>
              <a:t> &amp; </a:t>
            </a:r>
            <a:r>
              <a:rPr lang="en-US" dirty="0" err="1" smtClean="0"/>
              <a:t>ltf</a:t>
            </a:r>
            <a:r>
              <a:rPr lang="en-US" dirty="0" smtClean="0"/>
              <a:t> (PHY)</a:t>
            </a:r>
          </a:p>
          <a:p>
            <a:pPr lvl="1"/>
            <a:r>
              <a:rPr lang="en-US" dirty="0" smtClean="0"/>
              <a:t>Ron Porat</a:t>
            </a:r>
          </a:p>
          <a:p>
            <a:r>
              <a:rPr lang="en-US" dirty="0" smtClean="0"/>
              <a:t>TIM operation (MAC)</a:t>
            </a:r>
          </a:p>
          <a:p>
            <a:pPr lvl="1"/>
            <a:r>
              <a:rPr lang="en-US" dirty="0" smtClean="0"/>
              <a:t>Minyoung Park</a:t>
            </a:r>
          </a:p>
          <a:p>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726792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114 Low Power Medium Access (MAC)</a:t>
            </a:r>
          </a:p>
          <a:p>
            <a:pPr lvl="1"/>
            <a:r>
              <a:rPr lang="en-US" dirty="0"/>
              <a:t>Simone Merlin (Qualcomm Inc</a:t>
            </a:r>
            <a:r>
              <a:rPr lang="en-US" dirty="0" smtClean="0"/>
              <a:t>.)</a:t>
            </a:r>
          </a:p>
          <a:p>
            <a:r>
              <a:rPr lang="en-US" dirty="0" smtClean="0"/>
              <a:t>11/1503 Short Beacon (MAC)</a:t>
            </a:r>
          </a:p>
          <a:p>
            <a:pPr lvl="1"/>
            <a:r>
              <a:rPr lang="en-US" dirty="0"/>
              <a:t>Simone Merlin (Qualcomm Inc.)</a:t>
            </a: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404910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smtClean="0"/>
              <a:t>FREM Submissions</a:t>
            </a:r>
            <a:endParaRPr lang="en-US" dirty="0"/>
          </a:p>
        </p:txBody>
      </p:sp>
      <p:sp>
        <p:nvSpPr>
          <p:cNvPr id="3" name="Content Placeholder 2"/>
          <p:cNvSpPr>
            <a:spLocks noGrp="1"/>
          </p:cNvSpPr>
          <p:nvPr>
            <p:ph idx="1"/>
          </p:nvPr>
        </p:nvSpPr>
        <p:spPr/>
        <p:txBody>
          <a:bodyPr/>
          <a:lstStyle/>
          <a:p>
            <a:r>
              <a:rPr lang="en-US" dirty="0"/>
              <a:t>12/0106 Uplink Throughput Performance of IEEE 802.11ah Networks under OBSS Scenarios</a:t>
            </a:r>
          </a:p>
          <a:p>
            <a:pPr lvl="1"/>
            <a:r>
              <a:rPr lang="en-US" dirty="0" err="1"/>
              <a:t>Chittabrata</a:t>
            </a:r>
            <a:r>
              <a:rPr lang="en-US" dirty="0"/>
              <a:t> </a:t>
            </a:r>
            <a:r>
              <a:rPr lang="en-US" dirty="0" err="1"/>
              <a:t>Ghosh</a:t>
            </a:r>
            <a:r>
              <a:rPr lang="en-US" dirty="0"/>
              <a:t> (Nokia)</a:t>
            </a:r>
            <a:endParaRPr lang="en-US" dirty="0" smtClean="0"/>
          </a:p>
          <a:p>
            <a:r>
              <a:rPr lang="en-US" dirty="0" smtClean="0"/>
              <a:t>FREM 11/905r5 , After channelization submissions</a:t>
            </a:r>
          </a:p>
          <a:p>
            <a:pPr lvl="1"/>
            <a:r>
              <a:rPr lang="en-US" dirty="0" smtClean="0"/>
              <a:t>Minho </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272138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102 </a:t>
            </a:r>
            <a:r>
              <a:rPr lang="en-US" b="0" dirty="0"/>
              <a:t>Enhanced power save for large </a:t>
            </a:r>
            <a:r>
              <a:rPr lang="en-US" b="0" dirty="0" smtClean="0"/>
              <a:t>BSS (MAC)</a:t>
            </a:r>
          </a:p>
          <a:p>
            <a:pPr lvl="1"/>
            <a:r>
              <a:rPr lang="en-US" dirty="0" err="1"/>
              <a:t>Liwen</a:t>
            </a:r>
            <a:r>
              <a:rPr lang="en-US" dirty="0"/>
              <a:t> Chu (STMicroelectronics</a:t>
            </a:r>
            <a:r>
              <a:rPr lang="en-US" dirty="0" smtClean="0"/>
              <a:t>)</a:t>
            </a:r>
          </a:p>
          <a:p>
            <a:r>
              <a:rPr lang="en-US" dirty="0" smtClean="0"/>
              <a:t>104 </a:t>
            </a:r>
            <a:r>
              <a:rPr lang="en-US" b="0" dirty="0"/>
              <a:t>Fragmentation </a:t>
            </a:r>
            <a:r>
              <a:rPr lang="en-US" b="0" dirty="0" smtClean="0"/>
              <a:t>with A-MPDU (MAC)</a:t>
            </a:r>
          </a:p>
          <a:p>
            <a:pPr lvl="1"/>
            <a:r>
              <a:rPr lang="en-US" dirty="0" err="1"/>
              <a:t>Liwen</a:t>
            </a:r>
            <a:r>
              <a:rPr lang="en-US" dirty="0"/>
              <a:t> Chu (STMicroelectronics</a:t>
            </a:r>
            <a:r>
              <a:rPr lang="en-US" dirty="0" smtClean="0"/>
              <a:t>)</a:t>
            </a:r>
          </a:p>
          <a:p>
            <a:r>
              <a:rPr lang="en-US" dirty="0" smtClean="0"/>
              <a:t>107 </a:t>
            </a:r>
            <a:r>
              <a:rPr lang="en-US" b="0" dirty="0"/>
              <a:t>channel bandwidth indication and </a:t>
            </a:r>
            <a:r>
              <a:rPr lang="en-US" b="0" dirty="0" smtClean="0"/>
              <a:t>negotiation (MAC)</a:t>
            </a:r>
          </a:p>
          <a:p>
            <a:pPr lvl="1"/>
            <a:r>
              <a:rPr lang="en-US" dirty="0" err="1"/>
              <a:t>Liwen</a:t>
            </a:r>
            <a:r>
              <a:rPr lang="en-US" dirty="0"/>
              <a:t> Chu (STMicroelectronics)</a:t>
            </a:r>
            <a:endParaRPr lang="en-US" b="0" dirty="0" smtClean="0"/>
          </a:p>
          <a:p>
            <a:r>
              <a:rPr lang="en-US" b="0" dirty="0" smtClean="0"/>
              <a:t>116 </a:t>
            </a:r>
            <a:r>
              <a:rPr lang="en-US" b="0" dirty="0"/>
              <a:t>Low Collision </a:t>
            </a:r>
            <a:r>
              <a:rPr lang="en-US" b="0" dirty="0" smtClean="0"/>
              <a:t>EDCA (MAC)</a:t>
            </a:r>
          </a:p>
          <a:p>
            <a:pPr lvl="1"/>
            <a:r>
              <a:rPr lang="en-US" dirty="0" err="1"/>
              <a:t>Liwen</a:t>
            </a:r>
            <a:r>
              <a:rPr lang="en-US" dirty="0"/>
              <a:t> Chu (STMicroelectronics)</a:t>
            </a:r>
            <a:endParaRPr lang="en-US" b="0" dirty="0" smtClean="0"/>
          </a:p>
          <a:p>
            <a:r>
              <a:rPr lang="en-US" b="0" dirty="0" smtClean="0"/>
              <a:t>110 </a:t>
            </a:r>
            <a:r>
              <a:rPr lang="en-US" b="0" dirty="0"/>
              <a:t>frame header </a:t>
            </a:r>
            <a:r>
              <a:rPr lang="en-US" b="0" dirty="0" smtClean="0"/>
              <a:t>compression (MAC)</a:t>
            </a:r>
          </a:p>
          <a:p>
            <a:pPr lvl="1"/>
            <a:r>
              <a:rPr lang="en-US" dirty="0" err="1"/>
              <a:t>Liwen</a:t>
            </a:r>
            <a:r>
              <a:rPr lang="en-US" dirty="0"/>
              <a:t> Chu (STMicroelectronics)</a:t>
            </a: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2649318571"/>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1818</TotalTime>
  <Words>976</Words>
  <Application>Microsoft Office PowerPoint</Application>
  <PresentationFormat>On-screen Show (4:3)</PresentationFormat>
  <Paragraphs>208</Paragraphs>
  <Slides>17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802-11-PathProtection</vt:lpstr>
      <vt:lpstr>Document</vt:lpstr>
      <vt:lpstr>IEEE 802.11ah Sub 1 GHz license-exempt operation Agenda for January 2012</vt:lpstr>
      <vt:lpstr>IEEE 802.11ah Agenda</vt:lpstr>
      <vt:lpstr>Agenda cont. Submissions</vt:lpstr>
      <vt:lpstr>Agenda cont. Submissions</vt:lpstr>
      <vt:lpstr>Agenda cont. Submissions</vt:lpstr>
      <vt:lpstr>Agenda cont. Submissions</vt:lpstr>
      <vt:lpstr>Agenda cont. Submissions</vt:lpstr>
      <vt:lpstr>Agenda cont. FREM Submissions</vt:lpstr>
      <vt:lpstr>Agenda cont. Submissions</vt:lpstr>
      <vt:lpstr>Agenda cont. 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207</cp:revision>
  <cp:lastPrinted>1998-02-10T13:28:06Z</cp:lastPrinted>
  <dcterms:created xsi:type="dcterms:W3CDTF">2009-11-09T00:32:22Z</dcterms:created>
  <dcterms:modified xsi:type="dcterms:W3CDTF">2012-01-16T20:34:14Z</dcterms:modified>
</cp:coreProperties>
</file>