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81" r:id="rId4"/>
    <p:sldId id="287" r:id="rId5"/>
    <p:sldId id="288" r:id="rId6"/>
    <p:sldId id="279" r:id="rId7"/>
    <p:sldId id="286" r:id="rId8"/>
    <p:sldId id="273" r:id="rId9"/>
    <p:sldId id="274" r:id="rId10"/>
    <p:sldId id="275" r:id="rId11"/>
    <p:sldId id="276" r:id="rId12"/>
    <p:sldId id="27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00"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11/1594r0</a:t>
            </a:r>
          </a:p>
          <a:p>
            <a:pPr marL="609600" indent="-609600"/>
            <a:r>
              <a:rPr lang="en-US" dirty="0" smtClean="0"/>
              <a:t>Approve Teleconference meeting minutes</a:t>
            </a:r>
          </a:p>
          <a:p>
            <a:pPr marL="1009650" lvl="1" indent="-609600"/>
            <a:r>
              <a:rPr lang="en-US" dirty="0" smtClean="0"/>
              <a:t>January 9 </a:t>
            </a:r>
            <a:r>
              <a:rPr lang="en-US" dirty="0"/>
              <a:t>teleconference </a:t>
            </a:r>
            <a:r>
              <a:rPr lang="en-US" dirty="0" smtClean="0"/>
              <a:t>minutes 12/0049r0 </a:t>
            </a:r>
            <a:endParaRPr lang="en-US" dirty="0"/>
          </a:p>
          <a:p>
            <a:pPr marL="1009650" lvl="1" indent="-609600"/>
            <a:r>
              <a:rPr lang="en-US" dirty="0" smtClean="0"/>
              <a:t>December 12 </a:t>
            </a:r>
            <a:r>
              <a:rPr lang="en-US" dirty="0"/>
              <a:t>teleconference </a:t>
            </a:r>
            <a:r>
              <a:rPr lang="en-US" dirty="0" smtClean="0"/>
              <a:t>minutes 11/1622r0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t>12/0091 Frequency </a:t>
            </a:r>
            <a:r>
              <a:rPr lang="en-US" dirty="0"/>
              <a:t>drift in repeated transmission </a:t>
            </a:r>
            <a:r>
              <a:rPr lang="en-US" dirty="0" smtClean="0"/>
              <a:t>schemes</a:t>
            </a:r>
          </a:p>
          <a:p>
            <a:pPr lvl="1"/>
            <a:r>
              <a:rPr lang="en-US" dirty="0" err="1"/>
              <a:t>Heejung</a:t>
            </a:r>
            <a:r>
              <a:rPr lang="en-US" dirty="0"/>
              <a:t> Yu (</a:t>
            </a:r>
            <a:r>
              <a:rPr lang="en-US" dirty="0" smtClean="0"/>
              <a:t>ETRI</a:t>
            </a:r>
            <a:r>
              <a:rPr lang="en-US" dirty="0" smtClean="0"/>
              <a:t>)</a:t>
            </a:r>
          </a:p>
          <a:p>
            <a:r>
              <a:rPr lang="en-US" dirty="0"/>
              <a:t>12/0093r0 location based grouping for </a:t>
            </a:r>
            <a:r>
              <a:rPr lang="en-US" dirty="0" err="1" smtClean="0"/>
              <a:t>Tgah</a:t>
            </a:r>
            <a:endParaRPr lang="en-US" dirty="0" smtClean="0"/>
          </a:p>
          <a:p>
            <a:pPr lvl="1"/>
            <a:r>
              <a:rPr lang="en-US" dirty="0" err="1"/>
              <a:t>Heejung</a:t>
            </a:r>
            <a:r>
              <a:rPr lang="en-US" dirty="0"/>
              <a:t> Yu (ETRI)</a:t>
            </a:r>
            <a:endParaRPr lang="en-US" dirty="0"/>
          </a:p>
          <a:p>
            <a:r>
              <a:rPr lang="en-US" dirty="0" smtClean="0"/>
              <a:t>11/1483r2 </a:t>
            </a:r>
            <a:r>
              <a:rPr lang="en-US" dirty="0"/>
              <a:t>11ah preamble for 2MHz and </a:t>
            </a:r>
            <a:r>
              <a:rPr lang="en-US" dirty="0" smtClean="0"/>
              <a:t>beyond</a:t>
            </a:r>
          </a:p>
          <a:p>
            <a:pPr lvl="1"/>
            <a:r>
              <a:rPr lang="en-US" dirty="0"/>
              <a:t>Hongyuan Zhang (Marvell)</a:t>
            </a:r>
          </a:p>
          <a:p>
            <a:r>
              <a:rPr lang="en-US" dirty="0" smtClean="0"/>
              <a:t>11/1484r2 </a:t>
            </a:r>
            <a:r>
              <a:rPr lang="en-US" dirty="0"/>
              <a:t>11ah PHY transmission </a:t>
            </a:r>
            <a:r>
              <a:rPr lang="en-US" dirty="0" smtClean="0"/>
              <a:t>flow</a:t>
            </a:r>
          </a:p>
          <a:p>
            <a:pPr lvl="1"/>
            <a:r>
              <a:rPr lang="en-US" dirty="0"/>
              <a:t>Hongyuan Zhang (Marvell</a:t>
            </a:r>
            <a:r>
              <a:rPr lang="en-US" dirty="0" smtClean="0"/>
              <a:t>)</a:t>
            </a:r>
          </a:p>
          <a:p>
            <a:r>
              <a:rPr lang="en-US" dirty="0" smtClean="0"/>
              <a:t>12/0098r0 </a:t>
            </a:r>
            <a:r>
              <a:rPr lang="en-US" dirty="0"/>
              <a:t>11ah single stream </a:t>
            </a:r>
            <a:r>
              <a:rPr lang="en-US" dirty="0" smtClean="0"/>
              <a:t>pilots</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a:t>
            </a:r>
          </a:p>
          <a:p>
            <a:pPr lvl="1"/>
            <a:r>
              <a:rPr lang="en-US" dirty="0" smtClean="0"/>
              <a:t>Shusaku Shimada (Yokogawa </a:t>
            </a:r>
            <a:r>
              <a:rPr lang="en-US" dirty="0"/>
              <a:t>Co</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Short </a:t>
            </a:r>
            <a:r>
              <a:rPr lang="en-US" dirty="0" err="1" smtClean="0"/>
              <a:t>Ack</a:t>
            </a:r>
            <a:endParaRPr lang="en-US" dirty="0" smtClean="0"/>
          </a:p>
          <a:p>
            <a:pPr lvl="1"/>
            <a:r>
              <a:rPr lang="en-US" dirty="0"/>
              <a:t>Laurent </a:t>
            </a:r>
            <a:r>
              <a:rPr lang="en-US" dirty="0" err="1" smtClean="0"/>
              <a:t>Cariou</a:t>
            </a:r>
            <a:r>
              <a:rPr lang="en-US" dirty="0" smtClean="0"/>
              <a:t> (Orange)</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05933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1564</TotalTime>
  <Words>582</Words>
  <Application>Microsoft Office PowerPoint</Application>
  <PresentationFormat>On-screen Show (4:3)</PresentationFormat>
  <Paragraphs>140</Paragraphs>
  <Slides>12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187</cp:revision>
  <cp:lastPrinted>1998-02-10T13:28:06Z</cp:lastPrinted>
  <dcterms:created xsi:type="dcterms:W3CDTF">2009-11-09T00:32:22Z</dcterms:created>
  <dcterms:modified xsi:type="dcterms:W3CDTF">2012-01-16T14:30:04Z</dcterms:modified>
</cp:coreProperties>
</file>