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58" r:id="rId4"/>
    <p:sldId id="271" r:id="rId5"/>
    <p:sldId id="272" r:id="rId6"/>
    <p:sldId id="282" r:id="rId7"/>
    <p:sldId id="273" r:id="rId8"/>
    <p:sldId id="274" r:id="rId9"/>
    <p:sldId id="275" r:id="rId10"/>
    <p:sldId id="281" r:id="rId11"/>
    <p:sldId id="276" r:id="rId12"/>
    <p:sldId id="277" r:id="rId13"/>
    <p:sldId id="283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8D7BB7B-4E27-45F5-ABFD-F64C07E036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0037714-34C3-4750-91AB-D3E9DEF1F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29654F9-BEFD-4664-90B1-843914CDE7C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B51453B-38C9-4FB2-946F-679FC7768C6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0037714-34C3-4750-91AB-D3E9DEF1F1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1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8BC5EE5-55D3-4FDE-93E3-A5DBF7E0E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49DE0C-3CCC-4E8F-9F3B-6F0991C8B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2E3E99-40AA-4B45-8F9D-6FB17F979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8E706A-34D9-4E8B-9B77-9B164A5C5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C3C5A8-6D8F-4FA1-B507-8CC09007D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B58D8D5-8412-4B72-9CE0-13EFB8306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87AB62-CC1C-4034-B9B8-2DB4C01E7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4782" y="6475413"/>
            <a:ext cx="295914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668F32B-DF98-4811-BCC6-4D639C6CD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8988B6-CC35-4CC8-925D-363C35217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1BE02A-4CB0-4483-AA28-751ED160D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C08F15-05AA-4EB3-85E1-AD8029A4A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1726" y="6475413"/>
            <a:ext cx="288219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69AB436-6F0B-4D53-9D96-93F76EEBB4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802.11-12/0028r1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C0982D-44AF-44FB-8F72-FA11D3780198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itchFamily="34" charset="-128"/>
              </a:rPr>
              <a:t>Power Saving Possibilities for Networks Supporting a Large number of STAs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9587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2012-01-09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178540"/>
              </p:ext>
            </p:extLst>
          </p:nvPr>
        </p:nvGraphicFramePr>
        <p:xfrm>
          <a:off x="538163" y="3086645"/>
          <a:ext cx="7437437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9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86645"/>
                        <a:ext cx="7437437" cy="221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10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CDF for Different </a:t>
            </a:r>
            <a:r>
              <a:rPr lang="en-US" dirty="0" smtClean="0"/>
              <a:t>Methods 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808" y="5229200"/>
            <a:ext cx="8350696" cy="151216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DCF </a:t>
            </a:r>
            <a:r>
              <a:rPr lang="en-US" sz="2000" dirty="0"/>
              <a:t>has the worst performance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Grouping reduces the energy </a:t>
            </a:r>
            <a:r>
              <a:rPr lang="en-US" sz="2000" dirty="0" smtClean="0"/>
              <a:t>consumption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29" y="1546351"/>
            <a:ext cx="8312727" cy="36108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84176" y="497252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Previous </a:t>
            </a:r>
            <a:r>
              <a:rPr lang="en-US" sz="1800" dirty="0" smtClean="0"/>
              <a:t>figure zoomed</a:t>
            </a:r>
            <a:endParaRPr lang="en-US" sz="18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7576916" y="4468470"/>
            <a:ext cx="504056" cy="5040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394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 smtClean="0"/>
              <a:t>Delay CDF </a:t>
            </a:r>
            <a:r>
              <a:rPr lang="en-US" dirty="0"/>
              <a:t>for Different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5013176"/>
            <a:ext cx="8350696" cy="172819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Pure </a:t>
            </a:r>
            <a:r>
              <a:rPr lang="en-US" sz="2000" dirty="0"/>
              <a:t>DCF has the worst performance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Grouping improves </a:t>
            </a:r>
            <a:r>
              <a:rPr lang="en-US" sz="2000" dirty="0" smtClean="0"/>
              <a:t>delay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7" y="1432051"/>
            <a:ext cx="8312727" cy="372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43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smtClean="0"/>
              <a:t>Delay CDF </a:t>
            </a:r>
            <a:r>
              <a:rPr lang="en-US" dirty="0"/>
              <a:t>for Different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792" y="5013176"/>
            <a:ext cx="8350696" cy="172819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Pure </a:t>
            </a:r>
            <a:r>
              <a:rPr lang="en-US" sz="2000" dirty="0"/>
              <a:t>DCF has the worst performance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Grouping improves </a:t>
            </a:r>
            <a:r>
              <a:rPr lang="en-US" sz="2000" dirty="0" smtClean="0"/>
              <a:t>delay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7" y="1412776"/>
            <a:ext cx="8312727" cy="36108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84176" y="47878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Previous </a:t>
            </a:r>
            <a:r>
              <a:rPr lang="en-US" sz="1800" dirty="0" smtClean="0"/>
              <a:t>figure zoomed</a:t>
            </a:r>
            <a:endParaRPr lang="en-US" sz="18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7576916" y="4283804"/>
            <a:ext cx="504056" cy="5040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68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350696" cy="129614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Energy is one of the most important resource in sensor applications</a:t>
            </a:r>
            <a:endParaRPr lang="en-US" sz="20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Grouping with the additional sleeping capability improves both energy and </a:t>
            </a:r>
            <a:r>
              <a:rPr lang="en-US" sz="2000" dirty="0" smtClean="0"/>
              <a:t>delay under DCF operation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1244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[1]  11-11-0457-00-00ah-potential-compromise-of-802-11ah-use-case-document</a:t>
            </a:r>
          </a:p>
          <a:p>
            <a:r>
              <a:rPr lang="en-US" dirty="0"/>
              <a:t>[2] 11-11-1019-01-00ah-simulation-large-number-of-stas-support</a:t>
            </a:r>
          </a:p>
          <a:p>
            <a:r>
              <a:rPr lang="en-US" dirty="0"/>
              <a:t>[3] 11-11-1255-00-00ah-dcf-enhancements-for-large-number-of-stas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B1219D0-ADC4-4F62-90A9-C4B4C02BB485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consider energy efficiency based on grouping </a:t>
            </a:r>
            <a:r>
              <a:rPr lang="en-US" dirty="0" smtClean="0"/>
              <a:t>and</a:t>
            </a:r>
          </a:p>
          <a:p>
            <a:pPr>
              <a:buFontTx/>
              <a:buNone/>
            </a:pPr>
            <a:r>
              <a:rPr lang="en-US" dirty="0" smtClean="0"/>
              <a:t> sleeping </a:t>
            </a:r>
            <a:r>
              <a:rPr lang="en-US" dirty="0" smtClean="0"/>
              <a:t>modes for </a:t>
            </a:r>
            <a:r>
              <a:rPr lang="en-US" dirty="0" smtClean="0"/>
              <a:t>the DCF operation in 802.11ah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34" charset="-128"/>
              </a:rPr>
              <a:t>Motivation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50696" cy="454414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Use </a:t>
            </a:r>
            <a:r>
              <a:rPr lang="en-US" sz="2000" dirty="0"/>
              <a:t>case 1a Smart Grid - Meter to Pole (6000 STAs per AP) [1]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Traffic can be continuous/periodic/</a:t>
            </a:r>
            <a:r>
              <a:rPr lang="en-US" sz="2000" dirty="0" err="1"/>
              <a:t>bursty</a:t>
            </a:r>
            <a:endParaRPr lang="en-US" sz="20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Sensors measure power/gas/water</a:t>
            </a:r>
          </a:p>
          <a:p>
            <a:pPr>
              <a:lnSpc>
                <a:spcPct val="90000"/>
              </a:lnSpc>
            </a:pPr>
            <a:r>
              <a:rPr lang="en-US" altLang="ja-JP" sz="2000" dirty="0">
                <a:ea typeface="ＭＳ Ｐゴシック" pitchFamily="34" charset="-128"/>
              </a:rPr>
              <a:t>DCF performance deteriorates when a large number of STAs contend for medium [2]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ＭＳ Ｐゴシック" pitchFamily="34" charset="-128"/>
              </a:rPr>
              <a:t>Overall number of MAC retries and total transmission delay grow exponentially with the number of STAs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ea typeface="ＭＳ Ｐゴシック" pitchFamily="34" charset="-128"/>
              </a:rPr>
              <a:t>Grouping based on contention factor was </a:t>
            </a:r>
            <a:r>
              <a:rPr lang="en-US" sz="2000" dirty="0" smtClean="0">
                <a:ea typeface="ＭＳ Ｐゴシック" pitchFamily="34" charset="-128"/>
              </a:rPr>
              <a:t>proposed in </a:t>
            </a:r>
            <a:r>
              <a:rPr lang="en-US" sz="2000" dirty="0">
                <a:ea typeface="ＭＳ Ｐゴシック" pitchFamily="34" charset="-128"/>
              </a:rPr>
              <a:t>[3]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 sends in Beacon contention factor Q in [0,1] and time interval </a:t>
            </a:r>
            <a:r>
              <a:rPr lang="en-US" dirty="0" smtClean="0"/>
              <a:t>T</a:t>
            </a:r>
          </a:p>
          <a:p>
            <a:pPr>
              <a:lnSpc>
                <a:spcPct val="120000"/>
              </a:lnSpc>
            </a:pP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34" charset="-128"/>
              </a:rPr>
              <a:t>Motivation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544144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Before </a:t>
                </a:r>
                <a:r>
                  <a:rPr lang="en-US" sz="2000" dirty="0"/>
                  <a:t>it contends for the channel a STA randomly and uniformly in (0,1) selects number </a:t>
                </a:r>
                <a:r>
                  <a:rPr lang="en-US" sz="2000" dirty="0" smtClean="0"/>
                  <a:t>r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If </a:t>
                </a:r>
                <a:r>
                  <a:rPr lang="en-US" dirty="0"/>
                  <a:t>r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/>
                  <a:t> Q, then STA can </a:t>
                </a:r>
                <a:r>
                  <a:rPr lang="en-US" dirty="0" smtClean="0"/>
                  <a:t>contend</a:t>
                </a:r>
                <a:endParaRPr lang="en-US" dirty="0"/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If </a:t>
                </a:r>
                <a:r>
                  <a:rPr lang="en-US" dirty="0"/>
                  <a:t>r &gt; Q, then STA does not contend until T elapses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000" dirty="0"/>
                  <a:t>STAs can be classified into groups with different priorities with  different pairs of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2000" dirty="0"/>
                  <a:t>) for group n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544144"/>
              </a:xfrm>
              <a:blipFill rotWithShape="1">
                <a:blip r:embed="rId2"/>
                <a:stretch>
                  <a:fillRect l="-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52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modes when inactive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77112"/>
            <a:ext cx="8350696" cy="329204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Existing </a:t>
            </a:r>
            <a:r>
              <a:rPr lang="en-US" sz="2000" dirty="0"/>
              <a:t>standard allows a STA to sleep when its buffer is </a:t>
            </a:r>
            <a:r>
              <a:rPr lang="en-US" sz="2000" dirty="0" smtClean="0"/>
              <a:t>empty</a:t>
            </a:r>
            <a:endParaRPr lang="en-US" sz="20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When </a:t>
            </a:r>
            <a:r>
              <a:rPr lang="en-US" sz="2000" dirty="0"/>
              <a:t>a large number of STAs contend for the medium </a:t>
            </a:r>
            <a:endParaRPr lang="en-US" sz="2000" dirty="0" smtClean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A </a:t>
            </a:r>
            <a:r>
              <a:rPr lang="en-US" dirty="0"/>
              <a:t>large proportion stays idle waiting for medium </a:t>
            </a:r>
            <a:r>
              <a:rPr lang="en-US" dirty="0" smtClean="0"/>
              <a:t>access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Buffers </a:t>
            </a:r>
            <a:r>
              <a:rPr lang="en-US" dirty="0"/>
              <a:t>may be </a:t>
            </a:r>
            <a:r>
              <a:rPr lang="en-US" dirty="0" smtClean="0"/>
              <a:t>non-empty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Can </a:t>
            </a:r>
            <a:r>
              <a:rPr lang="en-US" sz="2000" dirty="0"/>
              <a:t>we enable additional sleep modes to save energy under non-empty </a:t>
            </a:r>
            <a:r>
              <a:rPr lang="en-US" sz="2000" dirty="0" smtClean="0"/>
              <a:t>buffers?</a:t>
            </a:r>
          </a:p>
        </p:txBody>
      </p:sp>
    </p:spTree>
    <p:extLst>
      <p:ext uri="{BB962C8B-B14F-4D97-AF65-F5344CB8AC3E}">
        <p14:creationId xmlns:p14="http://schemas.microsoft.com/office/powerpoint/2010/main" val="275909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8" y="1577112"/>
                <a:ext cx="8350696" cy="5040560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i="1" dirty="0" smtClean="0">
                    <a:solidFill>
                      <a:srgbClr val="FF0000"/>
                    </a:solidFill>
                  </a:rPr>
                  <a:t>Why can’t a STA go to sleep when 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i="1" dirty="0" smtClean="0"/>
                  <a:t>It </a:t>
                </a:r>
                <a:r>
                  <a:rPr lang="en-US" i="1" dirty="0"/>
                  <a:t>does not contend during the duration </a:t>
                </a:r>
                <a:r>
                  <a:rPr lang="en-US" i="1" dirty="0" smtClean="0"/>
                  <a:t>T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i="1" dirty="0" smtClean="0"/>
                  <a:t>When </a:t>
                </a:r>
                <a:r>
                  <a:rPr lang="en-US" i="1" dirty="0"/>
                  <a:t>it is not </a:t>
                </a:r>
                <a:r>
                  <a:rPr lang="en-US" i="1" dirty="0" smtClean="0"/>
                  <a:t>transmitting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STAs </a:t>
                </a:r>
                <a:r>
                  <a:rPr lang="en-US" sz="2000" dirty="0"/>
                  <a:t>select r randomly and uniformly in (</a:t>
                </a:r>
                <a:r>
                  <a:rPr lang="en-US" sz="2000" dirty="0" smtClean="0"/>
                  <a:t>0,1)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If </a:t>
                </a:r>
                <a:r>
                  <a:rPr lang="en-US" dirty="0"/>
                  <a:t>r &gt; Q, then STA does not contend and sleeps for time T </a:t>
                </a:r>
                <a:endParaRPr lang="en-US" dirty="0" smtClean="0"/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If </a:t>
                </a:r>
                <a:r>
                  <a:rPr lang="en-US" dirty="0"/>
                  <a:t>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/>
                  <a:t> Q, then the STA can </a:t>
                </a:r>
                <a:r>
                  <a:rPr lang="en-US" dirty="0" smtClean="0"/>
                  <a:t>contend</a:t>
                </a:r>
              </a:p>
              <a:p>
                <a:pPr lvl="2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Wakes up randomly to contend/transmit and goes back to sleep</a:t>
                </a:r>
                <a:endParaRPr lang="en-US" dirty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Within </a:t>
                </a:r>
                <a:r>
                  <a:rPr lang="en-US" sz="2000" dirty="0"/>
                  <a:t>a group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) a STA can go to sleep if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</a:rPr>
                          <m:t> </m:t>
                        </m:r>
                        <m:r>
                          <a:rPr lang="en-US" sz="2000" b="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for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This can reduce significantly the energy spent for overhearing </a:t>
                </a:r>
                <a:endParaRPr lang="en-US" sz="2000" dirty="0"/>
              </a:p>
              <a:p>
                <a:pPr marL="0" indent="0">
                  <a:lnSpc>
                    <a:spcPct val="120000"/>
                  </a:lnSpc>
                  <a:spcBef>
                    <a:spcPct val="0"/>
                  </a:spcBef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1577112"/>
                <a:ext cx="8350696" cy="5040560"/>
              </a:xfrm>
              <a:blipFill rotWithShape="1">
                <a:blip r:embed="rId2"/>
                <a:stretch>
                  <a:fillRect l="-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29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8350696" cy="504056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100 STAs associated with an AP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STAs are uniformly distributed within a 1km radius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Traffic model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1 packet/s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Packets consist of 256 bytes</a:t>
            </a:r>
            <a:endParaRPr lang="en-US" sz="16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Slot = 37 microseconds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SIFS = 126 microseconds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Contention window takes values in [15 - 1023</a:t>
            </a:r>
            <a:r>
              <a:rPr lang="en-US" sz="2000" dirty="0" smtClean="0"/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920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Simulation Scenarios	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0288"/>
            <a:ext cx="8350696" cy="525658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1 group or 3 groups (randomly created)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Scenarios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Three groups (1.0/0.0/0.0) no sleep simultaneous start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Only STAs in a single group can contend 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DCF is used for the STAs that pass the “contention test”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If they have traffic, contend simultaneously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STAs that fail the test go to sleep 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 schedules alternate with </a:t>
            </a:r>
            <a:r>
              <a:rPr lang="en-US" sz="2000" dirty="0" smtClean="0"/>
              <a:t>time (short beacons can be used)</a:t>
            </a:r>
            <a:endParaRPr lang="en-US" sz="2000" dirty="0"/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Three groups (1.0/0.0/0.0) sleep randomized start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DCF </a:t>
            </a:r>
            <a:r>
              <a:rPr lang="en-US" sz="2000" dirty="0" smtClean="0"/>
              <a:t>with </a:t>
            </a:r>
            <a:r>
              <a:rPr lang="en-US" sz="2000" dirty="0"/>
              <a:t>randomization </a:t>
            </a:r>
            <a:r>
              <a:rPr lang="en-US" sz="2000" dirty="0" smtClean="0"/>
              <a:t> </a:t>
            </a:r>
            <a:endParaRPr lang="en-US" sz="2000" dirty="0"/>
          </a:p>
          <a:p>
            <a:pPr lvl="3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Uniform in Beacon interval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STAs listen Beacons, sleep, wake up to transmit and sleep </a:t>
            </a:r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1 group (1.0) no sleep simultaneous </a:t>
            </a:r>
            <a:r>
              <a:rPr lang="en-US" b="1" dirty="0" smtClean="0">
                <a:solidFill>
                  <a:srgbClr val="FF0000"/>
                </a:solidFill>
              </a:rPr>
              <a:t>start </a:t>
            </a:r>
            <a:r>
              <a:rPr lang="en-US" dirty="0" smtClean="0"/>
              <a:t>(</a:t>
            </a:r>
            <a:r>
              <a:rPr lang="en-US" sz="2000" dirty="0" smtClean="0"/>
              <a:t>DCF </a:t>
            </a:r>
            <a:r>
              <a:rPr lang="en-US" sz="2000" dirty="0"/>
              <a:t>like </a:t>
            </a:r>
            <a:r>
              <a:rPr lang="en-US" sz="2000" dirty="0" smtClean="0"/>
              <a:t>operation)</a:t>
            </a:r>
            <a:endParaRPr lang="en-US" sz="2000" dirty="0"/>
          </a:p>
          <a:p>
            <a:pPr marL="800100" lvl="1" indent="-3429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1 group (1.0) sleep randomized start</a:t>
            </a:r>
            <a:r>
              <a:rPr lang="en-US" dirty="0"/>
              <a:t> (DCF with sleep option) </a:t>
            </a:r>
          </a:p>
        </p:txBody>
      </p:sp>
    </p:spTree>
    <p:extLst>
      <p:ext uri="{BB962C8B-B14F-4D97-AF65-F5344CB8AC3E}">
        <p14:creationId xmlns:p14="http://schemas.microsoft.com/office/powerpoint/2010/main" val="134394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CDF for Different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808" y="5229200"/>
            <a:ext cx="8350696" cy="151216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DCF </a:t>
            </a:r>
            <a:r>
              <a:rPr lang="en-US" sz="2000" dirty="0"/>
              <a:t>has the worst performance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Grouping reduces the energy </a:t>
            </a:r>
            <a:r>
              <a:rPr lang="en-US" sz="2000" dirty="0" smtClean="0"/>
              <a:t>consumption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24" y="1556792"/>
            <a:ext cx="8312728" cy="361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9429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1198</TotalTime>
  <Words>797</Words>
  <Application>Microsoft Office PowerPoint</Application>
  <PresentationFormat>On-screen Show (4:3)</PresentationFormat>
  <Paragraphs>134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Power Saving Possibilities for Networks Supporting a Large number of STAs</vt:lpstr>
      <vt:lpstr>Abstract</vt:lpstr>
      <vt:lpstr>Motivation</vt:lpstr>
      <vt:lpstr>Motivation</vt:lpstr>
      <vt:lpstr>Sleep modes when inactive</vt:lpstr>
      <vt:lpstr>Our proposal</vt:lpstr>
      <vt:lpstr>Simulations</vt:lpstr>
      <vt:lpstr>Simulation Scenarios </vt:lpstr>
      <vt:lpstr>Energy CDF for Different Methods</vt:lpstr>
      <vt:lpstr>Energy CDF for Different Methods </vt:lpstr>
      <vt:lpstr>Delay CDF for Different Methods</vt:lpstr>
      <vt:lpstr>Delay CDF for Different Methods</vt:lpstr>
      <vt:lpstr>Conclusions</vt:lpstr>
      <vt:lpstr>References</vt:lpstr>
    </vt:vector>
  </TitlesOfParts>
  <Company>Renesas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Pantelidou Anna</dc:creator>
  <cp:lastModifiedBy>Pantelidou Anna</cp:lastModifiedBy>
  <cp:revision>35</cp:revision>
  <cp:lastPrinted>1998-02-10T13:28:06Z</cp:lastPrinted>
  <dcterms:created xsi:type="dcterms:W3CDTF">2012-01-09T09:44:15Z</dcterms:created>
  <dcterms:modified xsi:type="dcterms:W3CDTF">2012-01-16T15:56:37Z</dcterms:modified>
</cp:coreProperties>
</file>