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57" r:id="rId3"/>
    <p:sldId id="258" r:id="rId4"/>
    <p:sldId id="271" r:id="rId5"/>
    <p:sldId id="272" r:id="rId6"/>
    <p:sldId id="282" r:id="rId7"/>
    <p:sldId id="273" r:id="rId8"/>
    <p:sldId id="274" r:id="rId9"/>
    <p:sldId id="275" r:id="rId10"/>
    <p:sldId id="281" r:id="rId11"/>
    <p:sldId id="276" r:id="rId12"/>
    <p:sldId id="277" r:id="rId13"/>
    <p:sldId id="283" r:id="rId14"/>
    <p:sldId id="270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88D7BB7B-4E27-45F5-ABFD-F64C07E036A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02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0037714-34C3-4750-91AB-D3E9DEF1F1A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108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29654F9-BEFD-4664-90B1-843914CDE7C2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B51453B-38C9-4FB2-946F-679FC7768C66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0037714-34C3-4750-91AB-D3E9DEF1F1A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314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8BC5EE5-55D3-4FDE-93E3-A5DBF7E0EA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58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549DE0C-3CCC-4E8F-9F3B-6F0991C8BB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71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2E3E99-40AA-4B45-8F9D-6FB17F9795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407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48E706A-34D9-4E8B-9B77-9B164A5C50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355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5C3C5A8-6D8F-4FA1-B507-8CC09007DF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83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B58D8D5-8412-4B72-9CE0-13EFB8306B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29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C87AB62-CC1C-4034-B9B8-2DB4C01E76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1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84782" y="6475413"/>
            <a:ext cx="295914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668F32B-DF98-4811-BCC6-4D639C6CD1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043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08988B6-CC35-4CC8-925D-363C352173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9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21BE02A-4CB0-4483-AA28-751ED160D3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959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EC08F15-05AA-4EB3-85E1-AD8029A4AA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55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61726" y="6475413"/>
            <a:ext cx="288219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69AB436-6F0B-4D53-9D96-93F76EEBB43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802.11-12/0028r1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2012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/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5C0982D-44AF-44FB-8F72-FA11D3780198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>
                <a:ea typeface="ＭＳ Ｐゴシック" pitchFamily="34" charset="-128"/>
              </a:rPr>
              <a:t>Power Saving Possibilities for Networks Supporting a Large number of STAs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95872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2012-01-09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543944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3178540"/>
              </p:ext>
            </p:extLst>
          </p:nvPr>
        </p:nvGraphicFramePr>
        <p:xfrm>
          <a:off x="538163" y="3086645"/>
          <a:ext cx="7437437" cy="221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9" name="Document" r:id="rId4" imgW="8524969" imgH="2534496" progId="Word.Document.8">
                  <p:embed/>
                </p:oleObj>
              </mc:Choice>
              <mc:Fallback>
                <p:oleObj name="Document" r:id="rId4" imgW="8524969" imgH="2534496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3086645"/>
                        <a:ext cx="7437437" cy="221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10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CDF for Different </a:t>
            </a:r>
            <a:r>
              <a:rPr lang="en-US" dirty="0" smtClean="0"/>
              <a:t>Methods 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7808" y="5229200"/>
            <a:ext cx="8350696" cy="1512168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DCF </a:t>
            </a:r>
            <a:r>
              <a:rPr lang="en-US" sz="2000" dirty="0"/>
              <a:t>has the worst performance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Grouping reduces the energy </a:t>
            </a:r>
            <a:r>
              <a:rPr lang="en-US" sz="2000" dirty="0" smtClean="0"/>
              <a:t>consumption</a:t>
            </a:r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29" y="1546351"/>
            <a:ext cx="8312727" cy="361084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584176" y="497252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Previous </a:t>
            </a:r>
            <a:r>
              <a:rPr lang="en-US" sz="1800" dirty="0" smtClean="0"/>
              <a:t>figure zoomed</a:t>
            </a:r>
            <a:endParaRPr lang="en-US" sz="1800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 flipV="1">
            <a:off x="7576916" y="4468470"/>
            <a:ext cx="504056" cy="50405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83942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11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20688"/>
            <a:ext cx="7772400" cy="1066800"/>
          </a:xfrm>
        </p:spPr>
        <p:txBody>
          <a:bodyPr/>
          <a:lstStyle/>
          <a:p>
            <a:r>
              <a:rPr lang="en-US" dirty="0" smtClean="0"/>
              <a:t>Delay CDF </a:t>
            </a:r>
            <a:r>
              <a:rPr lang="en-US" dirty="0"/>
              <a:t>for Different Methods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5013176"/>
            <a:ext cx="8350696" cy="1728192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Pure </a:t>
            </a:r>
            <a:r>
              <a:rPr lang="en-US" sz="2000" dirty="0"/>
              <a:t>DCF has the worst performance 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Grouping improves </a:t>
            </a:r>
            <a:r>
              <a:rPr lang="en-US" sz="2000" dirty="0" smtClean="0"/>
              <a:t>delay</a:t>
            </a:r>
            <a:endParaRPr lang="en-US" sz="2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37" y="1432051"/>
            <a:ext cx="8312727" cy="3725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543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12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76672"/>
            <a:ext cx="7772400" cy="1066800"/>
          </a:xfrm>
        </p:spPr>
        <p:txBody>
          <a:bodyPr/>
          <a:lstStyle/>
          <a:p>
            <a:r>
              <a:rPr lang="en-US" dirty="0" smtClean="0"/>
              <a:t>Delay CDF </a:t>
            </a:r>
            <a:r>
              <a:rPr lang="en-US" dirty="0"/>
              <a:t>for Different Methods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3792" y="5013176"/>
            <a:ext cx="8350696" cy="1728192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Pure </a:t>
            </a:r>
            <a:r>
              <a:rPr lang="en-US" sz="2000" dirty="0"/>
              <a:t>DCF has the worst performance 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Grouping improves </a:t>
            </a:r>
            <a:r>
              <a:rPr lang="en-US" sz="2000" dirty="0" smtClean="0"/>
              <a:t>delay</a:t>
            </a:r>
            <a:endParaRPr lang="en-US" sz="2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37" y="1412776"/>
            <a:ext cx="8312727" cy="361084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584176" y="478786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Previous </a:t>
            </a:r>
            <a:r>
              <a:rPr lang="en-US" sz="1800" dirty="0" smtClean="0"/>
              <a:t>figure zoomed</a:t>
            </a:r>
            <a:endParaRPr lang="en-US" sz="1800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 flipV="1">
            <a:off x="7576916" y="4283804"/>
            <a:ext cx="504056" cy="50405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20687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13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916832"/>
            <a:ext cx="8350696" cy="1296144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Energy is one of the most important resource in sensor applications</a:t>
            </a:r>
            <a:endParaRPr lang="en-US" sz="2000" dirty="0"/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Grouping with the additional sleeping capability improves both energy and </a:t>
            </a:r>
            <a:r>
              <a:rPr lang="en-US" sz="2000" dirty="0" smtClean="0"/>
              <a:t>delay under DCF operation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031244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B5F7269-AAC5-4090-A20F-46EB65B37A3D}" type="slidenum">
              <a:rPr lang="en-US"/>
              <a:pPr/>
              <a:t>14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[1]  11-11-0457-00-00ah-potential-compromise-of-802-11ah-use-case-document</a:t>
            </a:r>
          </a:p>
          <a:p>
            <a:r>
              <a:rPr lang="en-US" dirty="0"/>
              <a:t>[2] 11-11-1019-01-00ah-simulation-large-number-of-stas-support</a:t>
            </a:r>
          </a:p>
          <a:p>
            <a:r>
              <a:rPr lang="en-US" dirty="0"/>
              <a:t>[3] 11-11-1255-00-00ah-dcf-enhancements-for-large-number-of-stas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B1219D0-ADC4-4F62-90A9-C4B4C02BB485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We consider energy efficiency based on grouping </a:t>
            </a:r>
            <a:r>
              <a:rPr lang="en-US" dirty="0" smtClean="0"/>
              <a:t>and</a:t>
            </a:r>
          </a:p>
          <a:p>
            <a:pPr>
              <a:buFontTx/>
              <a:buNone/>
            </a:pPr>
            <a:r>
              <a:rPr lang="en-US" dirty="0" smtClean="0"/>
              <a:t> sleeping </a:t>
            </a:r>
            <a:r>
              <a:rPr lang="en-US" dirty="0" smtClean="0"/>
              <a:t>modes for </a:t>
            </a:r>
            <a:r>
              <a:rPr lang="en-US" dirty="0" smtClean="0"/>
              <a:t>the DCF operation in 802.11ah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ea typeface="ＭＳ Ｐゴシック" pitchFamily="34" charset="-128"/>
              </a:rPr>
              <a:t>Motivation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50696" cy="4544144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Use </a:t>
            </a:r>
            <a:r>
              <a:rPr lang="en-US" sz="2000" dirty="0"/>
              <a:t>case 1a Smart Grid - Meter to Pole (6000 STAs per AP) [1]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Traffic can be continuous/periodic/</a:t>
            </a:r>
            <a:r>
              <a:rPr lang="en-US" sz="2000" dirty="0" err="1"/>
              <a:t>bursty</a:t>
            </a:r>
            <a:endParaRPr lang="en-US" sz="2000" dirty="0"/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Sensors measure power/gas/water</a:t>
            </a:r>
          </a:p>
          <a:p>
            <a:pPr>
              <a:lnSpc>
                <a:spcPct val="90000"/>
              </a:lnSpc>
            </a:pPr>
            <a:r>
              <a:rPr lang="en-US" altLang="ja-JP" sz="2000" dirty="0">
                <a:ea typeface="ＭＳ Ｐゴシック" pitchFamily="34" charset="-128"/>
              </a:rPr>
              <a:t>DCF performance deteriorates when a large number of STAs contend for medium [2]</a:t>
            </a:r>
          </a:p>
          <a:p>
            <a:pPr lvl="1">
              <a:lnSpc>
                <a:spcPct val="90000"/>
              </a:lnSpc>
            </a:pPr>
            <a:r>
              <a:rPr lang="en-US" altLang="ja-JP" dirty="0">
                <a:ea typeface="ＭＳ Ｐゴシック" pitchFamily="34" charset="-128"/>
              </a:rPr>
              <a:t>Overall number of MAC retries and total transmission delay grow exponentially with the number of STAs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ea typeface="ＭＳ Ｐゴシック" pitchFamily="34" charset="-128"/>
              </a:rPr>
              <a:t>Grouping based on contention factor was </a:t>
            </a:r>
            <a:r>
              <a:rPr lang="en-US" sz="2000" dirty="0" smtClean="0">
                <a:ea typeface="ＭＳ Ｐゴシック" pitchFamily="34" charset="-128"/>
              </a:rPr>
              <a:t>proposed in </a:t>
            </a:r>
            <a:r>
              <a:rPr lang="en-US" sz="2000" dirty="0">
                <a:ea typeface="ＭＳ Ｐゴシック" pitchFamily="34" charset="-128"/>
              </a:rPr>
              <a:t>[3]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AP sends in Beacon contention factor Q in [0,1] and time interval </a:t>
            </a:r>
            <a:r>
              <a:rPr lang="en-US" dirty="0" smtClean="0"/>
              <a:t>T</a:t>
            </a:r>
          </a:p>
          <a:p>
            <a:pPr>
              <a:lnSpc>
                <a:spcPct val="120000"/>
              </a:lnSpc>
            </a:pPr>
            <a:endParaRPr lang="en-US" dirty="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ea typeface="ＭＳ Ｐゴシック" pitchFamily="34" charset="-128"/>
              </a:rPr>
              <a:t>Motivation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981200"/>
                <a:ext cx="8350696" cy="4544144"/>
              </a:xfrm>
            </p:spPr>
            <p:txBody>
              <a:bodyPr/>
              <a:lstStyle/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sz="2000" dirty="0" smtClean="0"/>
                  <a:t>Before </a:t>
                </a:r>
                <a:r>
                  <a:rPr lang="en-US" sz="2000" dirty="0"/>
                  <a:t>it contends for the channel a STA randomly and uniformly in (0,1) selects number </a:t>
                </a:r>
                <a:r>
                  <a:rPr lang="en-US" sz="2000" dirty="0" smtClean="0"/>
                  <a:t>r</a:t>
                </a:r>
              </a:p>
              <a:p>
                <a:pPr lvl="1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dirty="0" smtClean="0"/>
                  <a:t>If </a:t>
                </a:r>
                <a:r>
                  <a:rPr lang="en-US" dirty="0"/>
                  <a:t>r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en-US" dirty="0"/>
                  <a:t> Q, then STA can </a:t>
                </a:r>
                <a:r>
                  <a:rPr lang="en-US" dirty="0" smtClean="0"/>
                  <a:t>contend</a:t>
                </a:r>
                <a:endParaRPr lang="en-US" dirty="0"/>
              </a:p>
              <a:p>
                <a:pPr lvl="1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dirty="0" smtClean="0"/>
                  <a:t>If </a:t>
                </a:r>
                <a:r>
                  <a:rPr lang="en-US" dirty="0"/>
                  <a:t>r &gt; Q, then STA does not contend until T elapses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sz="2000" dirty="0"/>
                  <a:t>STAs can be classified into groups with different priorities with  different pairs of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𝑸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𝒏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𝑻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2000" dirty="0"/>
                  <a:t>) for group n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819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981200"/>
                <a:ext cx="8350696" cy="4544144"/>
              </a:xfrm>
              <a:blipFill rotWithShape="1">
                <a:blip r:embed="rId2"/>
                <a:stretch>
                  <a:fillRect l="-6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9527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5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Sleep modes when inactive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577112"/>
            <a:ext cx="8350696" cy="3292048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Existing </a:t>
            </a:r>
            <a:r>
              <a:rPr lang="en-US" sz="2000" dirty="0"/>
              <a:t>standard allows a STA to sleep when its buffer is </a:t>
            </a:r>
            <a:r>
              <a:rPr lang="en-US" sz="2000" dirty="0" smtClean="0"/>
              <a:t>empty</a:t>
            </a:r>
            <a:endParaRPr lang="en-US" sz="2000" dirty="0"/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When </a:t>
            </a:r>
            <a:r>
              <a:rPr lang="en-US" sz="2000" dirty="0"/>
              <a:t>a large number of STAs contend for the medium </a:t>
            </a:r>
            <a:endParaRPr lang="en-US" sz="2000" dirty="0" smtClean="0"/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A </a:t>
            </a:r>
            <a:r>
              <a:rPr lang="en-US" dirty="0"/>
              <a:t>large proportion stays idle waiting for medium </a:t>
            </a:r>
            <a:r>
              <a:rPr lang="en-US" dirty="0" smtClean="0"/>
              <a:t>access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Buffers </a:t>
            </a:r>
            <a:r>
              <a:rPr lang="en-US" dirty="0"/>
              <a:t>may be </a:t>
            </a:r>
            <a:r>
              <a:rPr lang="en-US" dirty="0" smtClean="0"/>
              <a:t>non-empty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Can </a:t>
            </a:r>
            <a:r>
              <a:rPr lang="en-US" sz="2000" dirty="0"/>
              <a:t>we enable additional sleep modes to save energy under non-empty </a:t>
            </a:r>
            <a:r>
              <a:rPr lang="en-US" sz="2000" dirty="0" smtClean="0"/>
              <a:t>buffers?</a:t>
            </a:r>
          </a:p>
        </p:txBody>
      </p:sp>
    </p:spTree>
    <p:extLst>
      <p:ext uri="{BB962C8B-B14F-4D97-AF65-F5344CB8AC3E}">
        <p14:creationId xmlns:p14="http://schemas.microsoft.com/office/powerpoint/2010/main" val="2759094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6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proposal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3568" y="1577112"/>
                <a:ext cx="8350696" cy="5040560"/>
              </a:xfrm>
            </p:spPr>
            <p:txBody>
              <a:bodyPr/>
              <a:lstStyle/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sz="2000" i="1" dirty="0" smtClean="0">
                    <a:solidFill>
                      <a:srgbClr val="FF0000"/>
                    </a:solidFill>
                  </a:rPr>
                  <a:t>Why can’t a STA go to sleep when </a:t>
                </a:r>
              </a:p>
              <a:p>
                <a:pPr lvl="1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i="1" dirty="0" smtClean="0"/>
                  <a:t>It </a:t>
                </a:r>
                <a:r>
                  <a:rPr lang="en-US" i="1" dirty="0"/>
                  <a:t>does not contend during the duration </a:t>
                </a:r>
                <a:r>
                  <a:rPr lang="en-US" i="1" dirty="0" smtClean="0"/>
                  <a:t>T</a:t>
                </a:r>
              </a:p>
              <a:p>
                <a:pPr lvl="1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i="1" dirty="0" smtClean="0"/>
                  <a:t>When </a:t>
                </a:r>
                <a:r>
                  <a:rPr lang="en-US" i="1" dirty="0"/>
                  <a:t>it is not </a:t>
                </a:r>
                <a:r>
                  <a:rPr lang="en-US" i="1" dirty="0" smtClean="0"/>
                  <a:t>transmitting</a:t>
                </a:r>
              </a:p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sz="2000" dirty="0" smtClean="0"/>
                  <a:t>STAs </a:t>
                </a:r>
                <a:r>
                  <a:rPr lang="en-US" sz="2000" dirty="0"/>
                  <a:t>select r randomly and uniformly in (</a:t>
                </a:r>
                <a:r>
                  <a:rPr lang="en-US" sz="2000" dirty="0" smtClean="0"/>
                  <a:t>0,1)</a:t>
                </a:r>
              </a:p>
              <a:p>
                <a:pPr lvl="1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dirty="0" smtClean="0"/>
                  <a:t>If </a:t>
                </a:r>
                <a:r>
                  <a:rPr lang="en-US" dirty="0"/>
                  <a:t>r &gt; Q, then STA does not contend and sleeps for time T </a:t>
                </a:r>
                <a:endParaRPr lang="en-US" dirty="0" smtClean="0"/>
              </a:p>
              <a:p>
                <a:pPr lvl="1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dirty="0" smtClean="0"/>
                  <a:t>If </a:t>
                </a:r>
                <a:r>
                  <a:rPr lang="en-US" dirty="0"/>
                  <a:t>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en-US" dirty="0"/>
                  <a:t> Q, then the STA can </a:t>
                </a:r>
                <a:r>
                  <a:rPr lang="en-US" dirty="0" smtClean="0"/>
                  <a:t>contend</a:t>
                </a:r>
              </a:p>
              <a:p>
                <a:pPr lvl="2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dirty="0" smtClean="0"/>
                  <a:t>Wakes up randomly to contend/transmit and goes back to sleep</a:t>
                </a:r>
                <a:endParaRPr lang="en-US" dirty="0"/>
              </a:p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sz="2000" dirty="0" smtClean="0"/>
                  <a:t>Within </a:t>
                </a:r>
                <a:r>
                  <a:rPr lang="en-US" sz="2000" dirty="0"/>
                  <a:t>a group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sz="2000" i="1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/>
                  <a:t>) a STA can go to sleep if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/>
                          </a:rPr>
                          <m:t> </m:t>
                        </m:r>
                        <m:r>
                          <a:rPr lang="en-US" sz="2000" b="0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sz="2000" b="0" i="1">
                        <a:latin typeface="Cambria Math"/>
                      </a:rPr>
                      <m:t>&gt;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/>
                  <a:t> for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endParaRPr lang="en-US" sz="2000" dirty="0" smtClean="0"/>
              </a:p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sz="2000" dirty="0" smtClean="0"/>
                  <a:t>This can reduce significantly the energy spent for overhearing </a:t>
                </a:r>
                <a:endParaRPr lang="en-US" sz="2000" dirty="0"/>
              </a:p>
              <a:p>
                <a:pPr marL="0" indent="0">
                  <a:lnSpc>
                    <a:spcPct val="120000"/>
                  </a:lnSpc>
                  <a:spcBef>
                    <a:spcPct val="0"/>
                  </a:spcBef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819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3568" y="1577112"/>
                <a:ext cx="8350696" cy="5040560"/>
              </a:xfrm>
              <a:blipFill rotWithShape="1">
                <a:blip r:embed="rId2"/>
                <a:stretch>
                  <a:fillRect l="-5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9292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7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Simulations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8350696" cy="504056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100 STAs associated with an AP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STAs are uniformly distributed within a 1km radius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Traffic model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/>
              <a:t>1 packet/s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/>
              <a:t>Packets consist of 256 bytes</a:t>
            </a:r>
            <a:endParaRPr lang="en-US" sz="1600" dirty="0"/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Slot = 37 microseconds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SIFS = 126 microseconds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Contention window takes values in [15 - 1023</a:t>
            </a:r>
            <a:r>
              <a:rPr lang="en-US" sz="2000" dirty="0" smtClean="0"/>
              <a:t>]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59209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8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 smtClean="0"/>
              <a:t>Simulation Scenarios	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10288"/>
            <a:ext cx="8350696" cy="5256584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1 group or 3 groups (randomly created)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Scenarios</a:t>
            </a:r>
          </a:p>
          <a:p>
            <a:pPr marL="800100" lvl="1" indent="-342900">
              <a:lnSpc>
                <a:spcPct val="12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Three groups (1.0/0.0/0.0) no sleep simultaneous start</a:t>
            </a:r>
          </a:p>
          <a:p>
            <a:pPr lvl="2"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Only STAs in a single group can contend </a:t>
            </a:r>
          </a:p>
          <a:p>
            <a:pPr lvl="2"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DCF is used for the STAs that pass the “contention test”</a:t>
            </a:r>
          </a:p>
          <a:p>
            <a:pPr lvl="2"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If they have traffic, contend simultaneously</a:t>
            </a:r>
          </a:p>
          <a:p>
            <a:pPr lvl="2"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STAs that fail the test go to sleep </a:t>
            </a:r>
          </a:p>
          <a:p>
            <a:pPr lvl="2"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Group schedules alternate with </a:t>
            </a:r>
            <a:r>
              <a:rPr lang="en-US" sz="2000" dirty="0" smtClean="0"/>
              <a:t>time (short beacons can be used)</a:t>
            </a:r>
            <a:endParaRPr lang="en-US" sz="2000" dirty="0"/>
          </a:p>
          <a:p>
            <a:pPr marL="800100" lvl="1" indent="-342900">
              <a:lnSpc>
                <a:spcPct val="12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Three groups (1.0/0.0/0.0) sleep randomized start</a:t>
            </a:r>
          </a:p>
          <a:p>
            <a:pPr lvl="2"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DCF </a:t>
            </a:r>
            <a:r>
              <a:rPr lang="en-US" sz="2000" dirty="0" smtClean="0"/>
              <a:t>with </a:t>
            </a:r>
            <a:r>
              <a:rPr lang="en-US" sz="2000" dirty="0"/>
              <a:t>randomization </a:t>
            </a:r>
            <a:r>
              <a:rPr lang="en-US" sz="2000" dirty="0" smtClean="0"/>
              <a:t> </a:t>
            </a:r>
            <a:endParaRPr lang="en-US" sz="2000" dirty="0"/>
          </a:p>
          <a:p>
            <a:pPr lvl="3"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Uniform in Beacon interval</a:t>
            </a:r>
          </a:p>
          <a:p>
            <a:pPr lvl="2"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STAs listen Beacons, sleep, wake up to transmit and sleep </a:t>
            </a:r>
          </a:p>
          <a:p>
            <a:pPr marL="800100" lvl="1" indent="-342900">
              <a:lnSpc>
                <a:spcPct val="12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1 group (1.0) no sleep simultaneous </a:t>
            </a:r>
            <a:r>
              <a:rPr lang="en-US" b="1" dirty="0" smtClean="0">
                <a:solidFill>
                  <a:srgbClr val="FF0000"/>
                </a:solidFill>
              </a:rPr>
              <a:t>start </a:t>
            </a:r>
            <a:r>
              <a:rPr lang="en-US" dirty="0" smtClean="0"/>
              <a:t>(</a:t>
            </a:r>
            <a:r>
              <a:rPr lang="en-US" sz="2000" dirty="0" smtClean="0"/>
              <a:t>DCF </a:t>
            </a:r>
            <a:r>
              <a:rPr lang="en-US" sz="2000" dirty="0"/>
              <a:t>like </a:t>
            </a:r>
            <a:r>
              <a:rPr lang="en-US" sz="2000" dirty="0" smtClean="0"/>
              <a:t>operation)</a:t>
            </a:r>
            <a:endParaRPr lang="en-US" sz="2000" dirty="0"/>
          </a:p>
          <a:p>
            <a:pPr marL="800100" lvl="1" indent="-342900">
              <a:lnSpc>
                <a:spcPct val="12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1 group (1.0) sleep randomized start</a:t>
            </a:r>
            <a:r>
              <a:rPr lang="en-US" dirty="0"/>
              <a:t> (DCF with sleep option) </a:t>
            </a:r>
          </a:p>
        </p:txBody>
      </p:sp>
    </p:spTree>
    <p:extLst>
      <p:ext uri="{BB962C8B-B14F-4D97-AF65-F5344CB8AC3E}">
        <p14:creationId xmlns:p14="http://schemas.microsoft.com/office/powerpoint/2010/main" val="1343942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/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9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CDF for Different Methods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7808" y="5229200"/>
            <a:ext cx="8350696" cy="1512168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DCF </a:t>
            </a:r>
            <a:r>
              <a:rPr lang="en-US" sz="2000" dirty="0"/>
              <a:t>has the worst performance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Grouping reduces the energy </a:t>
            </a:r>
            <a:r>
              <a:rPr lang="en-US" sz="2000" dirty="0" smtClean="0"/>
              <a:t>consumption</a:t>
            </a:r>
            <a:endParaRPr lang="en-US" sz="2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724" y="1556792"/>
            <a:ext cx="8312728" cy="3610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94293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1198</TotalTime>
  <Words>797</Words>
  <Application>Microsoft Office PowerPoint</Application>
  <PresentationFormat>On-screen Show (4:3)</PresentationFormat>
  <Paragraphs>134</Paragraphs>
  <Slides>14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</vt:lpstr>
      <vt:lpstr>Document</vt:lpstr>
      <vt:lpstr>Power Saving Possibilities for Networks Supporting a Large number of STAs</vt:lpstr>
      <vt:lpstr>Abstract</vt:lpstr>
      <vt:lpstr>Motivation</vt:lpstr>
      <vt:lpstr>Motivation</vt:lpstr>
      <vt:lpstr>Sleep modes when inactive</vt:lpstr>
      <vt:lpstr>Our proposal</vt:lpstr>
      <vt:lpstr>Simulations</vt:lpstr>
      <vt:lpstr>Simulation Scenarios </vt:lpstr>
      <vt:lpstr>Energy CDF for Different Methods</vt:lpstr>
      <vt:lpstr>Energy CDF for Different Methods </vt:lpstr>
      <vt:lpstr>Delay CDF for Different Methods</vt:lpstr>
      <vt:lpstr>Delay CDF for Different Methods</vt:lpstr>
      <vt:lpstr>Conclusions</vt:lpstr>
      <vt:lpstr>References</vt:lpstr>
    </vt:vector>
  </TitlesOfParts>
  <Company>Renesas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Pantelidou Anna</dc:creator>
  <cp:lastModifiedBy>Pantelidou Anna</cp:lastModifiedBy>
  <cp:revision>35</cp:revision>
  <cp:lastPrinted>1998-02-10T13:28:06Z</cp:lastPrinted>
  <dcterms:created xsi:type="dcterms:W3CDTF">2012-01-09T09:44:15Z</dcterms:created>
  <dcterms:modified xsi:type="dcterms:W3CDTF">2012-01-16T15:56:37Z</dcterms:modified>
</cp:coreProperties>
</file>