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69" r:id="rId2"/>
    <p:sldId id="291" r:id="rId3"/>
    <p:sldId id="295" r:id="rId4"/>
    <p:sldId id="293" r:id="rId5"/>
    <p:sldId id="297" r:id="rId6"/>
    <p:sldId id="272" r:id="rId7"/>
    <p:sldId id="292" r:id="rId8"/>
    <p:sldId id="296" r:id="rId9"/>
    <p:sldId id="285" r:id="rId10"/>
    <p:sldId id="286"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C84"/>
    <a:srgbClr val="EFE6A8"/>
    <a:srgbClr val="6A2A09"/>
    <a:srgbClr val="EFC59E"/>
    <a:srgbClr val="A40314"/>
    <a:srgbClr val="7BFF8D"/>
    <a:srgbClr val="FFF463"/>
    <a:srgbClr val="F6C1A0"/>
    <a:srgbClr val="30CC29"/>
    <a:srgbClr val="AC7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中間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505E3EF-67EA-436B-97B2-0124C06EBD24}" styleName="中間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B344D84-9AFB-497E-A393-DC336BA19D2E}" styleName="中間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5AB1C69-6EDB-4FF4-983F-18BD219EF322}" styleName="中間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06799F8-075E-4A3A-A7F6-7FBC6576F1A4}" styleName="テーマ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テーマ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75DCB02-9BB8-47FD-8907-85C794F793BA}" styleName="테마 스타일 1 - 강조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50" autoAdjust="0"/>
    <p:restoredTop sz="94660"/>
  </p:normalViewPr>
  <p:slideViewPr>
    <p:cSldViewPr>
      <p:cViewPr>
        <p:scale>
          <a:sx n="76" d="100"/>
          <a:sy n="76" d="100"/>
        </p:scale>
        <p:origin x="-1200" y="12"/>
      </p:cViewPr>
      <p:guideLst>
        <p:guide orient="horz" pos="2160"/>
        <p:guide pos="2880"/>
      </p:guideLst>
    </p:cSldViewPr>
  </p:slideViewPr>
  <p:notesTextViewPr>
    <p:cViewPr>
      <p:scale>
        <a:sx n="100" d="100"/>
        <a:sy n="100" d="100"/>
      </p:scale>
      <p:origin x="0" y="0"/>
    </p:cViewPr>
  </p:notesTextViewPr>
  <p:notesViewPr>
    <p:cSldViewPr>
      <p:cViewPr varScale="1">
        <p:scale>
          <a:sx n="80" d="100"/>
          <a:sy n="80" d="100"/>
        </p:scale>
        <p:origin x="-2088"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endParaRPr lang="en-US" altLang="ja-JP"/>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de-DE" altLang="ja-JP" smtClean="0"/>
              <a:t>Jan 2011</a:t>
            </a:r>
            <a:endParaRPr lang="en-US" altLang="ja-JP"/>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de-DE" altLang="ja-JP" smtClean="0"/>
              <a:t>Marc Emmelmann, Fraunhofer Fokus</a:t>
            </a:r>
            <a:endParaRPr lang="en-US" altLang="ja-JP"/>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ja-JP"/>
              <a:t>Page </a:t>
            </a:r>
            <a:fld id="{2673BF1D-9DAF-9045-B632-EEED0899BC76}"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ltLang="ja-JP"/>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Tree>
    <p:extLst>
      <p:ext uri="{BB962C8B-B14F-4D97-AF65-F5344CB8AC3E}">
        <p14:creationId xmlns:p14="http://schemas.microsoft.com/office/powerpoint/2010/main" val="286954773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endParaRPr lang="en-US" altLang="ja-JP"/>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de-DE" altLang="ja-JP" smtClean="0"/>
              <a:t>Jan 2011</a:t>
            </a:r>
            <a:endParaRPr lang="en-US" altLang="ja-JP"/>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de-DE" altLang="ja-JP" smtClean="0"/>
              <a:t>Marc Emmelmann, Fraunhofer Fokus</a:t>
            </a:r>
            <a:endParaRPr lang="en-US" altLang="ja-JP"/>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ja-JP"/>
              <a:t>Page </a:t>
            </a:r>
            <a:fld id="{E910C18A-03BD-DE42-8C52-D363488395C2}"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Tree>
    <p:extLst>
      <p:ext uri="{BB962C8B-B14F-4D97-AF65-F5344CB8AC3E}">
        <p14:creationId xmlns:p14="http://schemas.microsoft.com/office/powerpoint/2010/main" val="2080251861"/>
      </p:ext>
    </p:extLst>
  </p:cSld>
  <p:clrMap bg1="lt1" tx1="dk1" bg2="lt2" tx2="dk2" accent1="accent1" accent2="accent2" accent3="accent3" accent4="accent4" accent5="accent5" accent6="accent6" hlink="hlink" folHlink="folHlink"/>
  <p:hf hdr="0" ftr="0"/>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de-DE" altLang="ja-JP" smtClean="0"/>
              <a:t>Jan 2011</a:t>
            </a:r>
            <a:endParaRPr lang="en-US" altLang="ja-JP"/>
          </a:p>
        </p:txBody>
      </p:sp>
      <p:sp>
        <p:nvSpPr>
          <p:cNvPr id="7" name="Rectangle 7"/>
          <p:cNvSpPr>
            <a:spLocks noGrp="1" noChangeArrowheads="1"/>
          </p:cNvSpPr>
          <p:nvPr>
            <p:ph type="sldNum" sz="quarter" idx="5"/>
          </p:nvPr>
        </p:nvSpPr>
        <p:spPr>
          <a:ln/>
        </p:spPr>
        <p:txBody>
          <a:bodyPr/>
          <a:lstStyle/>
          <a:p>
            <a:r>
              <a:rPr lang="en-US" altLang="ja-JP"/>
              <a:t>Page </a:t>
            </a:r>
            <a:fld id="{9E944D61-F205-9B44-A9BD-355584AC9F9E}" type="slidenum">
              <a:rPr lang="en-US" altLang="ja-JP"/>
              <a:pPr/>
              <a:t>1</a:t>
            </a:fld>
            <a:endParaRPr lang="en-US" altLang="ja-JP"/>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날짜 개체 틀 3"/>
          <p:cNvSpPr>
            <a:spLocks noGrp="1"/>
          </p:cNvSpPr>
          <p:nvPr>
            <p:ph type="dt" idx="10"/>
          </p:nvPr>
        </p:nvSpPr>
        <p:spPr/>
        <p:txBody>
          <a:bodyPr/>
          <a:lstStyle/>
          <a:p>
            <a:r>
              <a:rPr lang="de-DE" altLang="ja-JP" smtClean="0"/>
              <a:t>Jan 2011</a:t>
            </a:r>
            <a:endParaRPr lang="en-US" altLang="ja-JP"/>
          </a:p>
        </p:txBody>
      </p:sp>
      <p:sp>
        <p:nvSpPr>
          <p:cNvPr id="5" name="슬라이드 번호 개체 틀 4"/>
          <p:cNvSpPr>
            <a:spLocks noGrp="1"/>
          </p:cNvSpPr>
          <p:nvPr>
            <p:ph type="sldNum" sz="quarter" idx="11"/>
          </p:nvPr>
        </p:nvSpPr>
        <p:spPr/>
        <p:txBody>
          <a:bodyPr/>
          <a:lstStyle/>
          <a:p>
            <a:r>
              <a:rPr lang="en-US" altLang="ja-JP" smtClean="0"/>
              <a:t>Page </a:t>
            </a:r>
            <a:fld id="{E910C18A-03BD-DE42-8C52-D363488395C2}" type="slidenum">
              <a:rPr lang="en-US" altLang="ja-JP" smtClean="0"/>
              <a:pPr/>
              <a:t>10</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날짜 개체 틀 3"/>
          <p:cNvSpPr>
            <a:spLocks noGrp="1"/>
          </p:cNvSpPr>
          <p:nvPr>
            <p:ph type="dt" idx="10"/>
          </p:nvPr>
        </p:nvSpPr>
        <p:spPr/>
        <p:txBody>
          <a:bodyPr/>
          <a:lstStyle/>
          <a:p>
            <a:r>
              <a:rPr lang="de-DE" altLang="ja-JP" smtClean="0"/>
              <a:t>Jan 2011</a:t>
            </a:r>
            <a:endParaRPr lang="en-US" altLang="ja-JP"/>
          </a:p>
        </p:txBody>
      </p:sp>
      <p:sp>
        <p:nvSpPr>
          <p:cNvPr id="5" name="슬라이드 번호 개체 틀 4"/>
          <p:cNvSpPr>
            <a:spLocks noGrp="1"/>
          </p:cNvSpPr>
          <p:nvPr>
            <p:ph type="sldNum" sz="quarter" idx="11"/>
          </p:nvPr>
        </p:nvSpPr>
        <p:spPr/>
        <p:txBody>
          <a:bodyPr/>
          <a:lstStyle/>
          <a:p>
            <a:r>
              <a:rPr lang="en-US" altLang="ja-JP" smtClean="0"/>
              <a:t>Page </a:t>
            </a:r>
            <a:fld id="{E910C18A-03BD-DE42-8C52-D363488395C2}" type="slidenum">
              <a:rPr lang="en-US" altLang="ja-JP" smtClean="0"/>
              <a:pPr/>
              <a:t>2</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날짜 개체 틀 3"/>
          <p:cNvSpPr>
            <a:spLocks noGrp="1"/>
          </p:cNvSpPr>
          <p:nvPr>
            <p:ph type="dt" idx="10"/>
          </p:nvPr>
        </p:nvSpPr>
        <p:spPr/>
        <p:txBody>
          <a:bodyPr/>
          <a:lstStyle/>
          <a:p>
            <a:r>
              <a:rPr lang="de-DE" altLang="ja-JP" smtClean="0"/>
              <a:t>Jan 2011</a:t>
            </a:r>
            <a:endParaRPr lang="en-US" altLang="ja-JP"/>
          </a:p>
        </p:txBody>
      </p:sp>
      <p:sp>
        <p:nvSpPr>
          <p:cNvPr id="5" name="슬라이드 번호 개체 틀 4"/>
          <p:cNvSpPr>
            <a:spLocks noGrp="1"/>
          </p:cNvSpPr>
          <p:nvPr>
            <p:ph type="sldNum" sz="quarter" idx="11"/>
          </p:nvPr>
        </p:nvSpPr>
        <p:spPr/>
        <p:txBody>
          <a:bodyPr/>
          <a:lstStyle/>
          <a:p>
            <a:r>
              <a:rPr lang="en-US" altLang="ja-JP" smtClean="0"/>
              <a:t>Page </a:t>
            </a:r>
            <a:fld id="{E910C18A-03BD-DE42-8C52-D363488395C2}" type="slidenum">
              <a:rPr lang="en-US" altLang="ja-JP" smtClean="0"/>
              <a:pPr/>
              <a:t>3</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날짜 개체 틀 3"/>
          <p:cNvSpPr>
            <a:spLocks noGrp="1"/>
          </p:cNvSpPr>
          <p:nvPr>
            <p:ph type="dt" idx="10"/>
          </p:nvPr>
        </p:nvSpPr>
        <p:spPr/>
        <p:txBody>
          <a:bodyPr/>
          <a:lstStyle/>
          <a:p>
            <a:r>
              <a:rPr lang="de-DE" altLang="ja-JP" smtClean="0"/>
              <a:t>Jan 2011</a:t>
            </a:r>
            <a:endParaRPr lang="en-US" altLang="ja-JP"/>
          </a:p>
        </p:txBody>
      </p:sp>
      <p:sp>
        <p:nvSpPr>
          <p:cNvPr id="5" name="슬라이드 번호 개체 틀 4"/>
          <p:cNvSpPr>
            <a:spLocks noGrp="1"/>
          </p:cNvSpPr>
          <p:nvPr>
            <p:ph type="sldNum" sz="quarter" idx="11"/>
          </p:nvPr>
        </p:nvSpPr>
        <p:spPr/>
        <p:txBody>
          <a:bodyPr/>
          <a:lstStyle/>
          <a:p>
            <a:r>
              <a:rPr lang="en-US" altLang="ja-JP" smtClean="0"/>
              <a:t>Page </a:t>
            </a:r>
            <a:fld id="{E910C18A-03BD-DE42-8C52-D363488395C2}" type="slidenum">
              <a:rPr lang="en-US" altLang="ja-JP" smtClean="0"/>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날짜 개체 틀 3"/>
          <p:cNvSpPr>
            <a:spLocks noGrp="1"/>
          </p:cNvSpPr>
          <p:nvPr>
            <p:ph type="dt" idx="10"/>
          </p:nvPr>
        </p:nvSpPr>
        <p:spPr/>
        <p:txBody>
          <a:bodyPr/>
          <a:lstStyle/>
          <a:p>
            <a:r>
              <a:rPr lang="de-DE" altLang="ja-JP" smtClean="0"/>
              <a:t>Jan 2011</a:t>
            </a:r>
            <a:endParaRPr lang="en-US" altLang="ja-JP"/>
          </a:p>
        </p:txBody>
      </p:sp>
      <p:sp>
        <p:nvSpPr>
          <p:cNvPr id="5" name="슬라이드 번호 개체 틀 4"/>
          <p:cNvSpPr>
            <a:spLocks noGrp="1"/>
          </p:cNvSpPr>
          <p:nvPr>
            <p:ph type="sldNum" sz="quarter" idx="11"/>
          </p:nvPr>
        </p:nvSpPr>
        <p:spPr/>
        <p:txBody>
          <a:bodyPr/>
          <a:lstStyle/>
          <a:p>
            <a:r>
              <a:rPr lang="en-US" altLang="ja-JP" smtClean="0"/>
              <a:t>Page </a:t>
            </a:r>
            <a:fld id="{E910C18A-03BD-DE42-8C52-D363488395C2}" type="slidenum">
              <a:rPr lang="en-US" altLang="ja-JP" smtClean="0"/>
              <a:pPr/>
              <a:t>5</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a:p>
        </p:txBody>
      </p:sp>
      <p:sp>
        <p:nvSpPr>
          <p:cNvPr id="5" name="날짜 개체 틀 4"/>
          <p:cNvSpPr>
            <a:spLocks noGrp="1"/>
          </p:cNvSpPr>
          <p:nvPr>
            <p:ph type="dt" idx="11"/>
          </p:nvPr>
        </p:nvSpPr>
        <p:spPr/>
        <p:txBody>
          <a:bodyPr/>
          <a:lstStyle/>
          <a:p>
            <a:r>
              <a:rPr lang="de-DE" altLang="ja-JP" smtClean="0"/>
              <a:t>Jan 2011</a:t>
            </a:r>
            <a:endParaRPr lang="en-US" altLang="ja-JP"/>
          </a:p>
        </p:txBody>
      </p:sp>
      <p:sp>
        <p:nvSpPr>
          <p:cNvPr id="7" name="슬라이드 번호 개체 틀 6"/>
          <p:cNvSpPr>
            <a:spLocks noGrp="1"/>
          </p:cNvSpPr>
          <p:nvPr>
            <p:ph type="sldNum" sz="quarter" idx="13"/>
          </p:nvPr>
        </p:nvSpPr>
        <p:spPr/>
        <p:txBody>
          <a:bodyPr/>
          <a:lstStyle/>
          <a:p>
            <a:r>
              <a:rPr lang="en-US" altLang="ja-JP" smtClean="0"/>
              <a:t>Page </a:t>
            </a:r>
            <a:fld id="{E910C18A-03BD-DE42-8C52-D363488395C2}" type="slidenum">
              <a:rPr lang="en-US" altLang="ja-JP" smtClean="0"/>
              <a:pPr/>
              <a:t>6</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날짜 개체 틀 3"/>
          <p:cNvSpPr>
            <a:spLocks noGrp="1"/>
          </p:cNvSpPr>
          <p:nvPr>
            <p:ph type="dt" idx="10"/>
          </p:nvPr>
        </p:nvSpPr>
        <p:spPr/>
        <p:txBody>
          <a:bodyPr/>
          <a:lstStyle/>
          <a:p>
            <a:r>
              <a:rPr lang="de-DE" altLang="ja-JP" smtClean="0"/>
              <a:t>Jan 2011</a:t>
            </a:r>
            <a:endParaRPr lang="en-US" altLang="ja-JP"/>
          </a:p>
        </p:txBody>
      </p:sp>
      <p:sp>
        <p:nvSpPr>
          <p:cNvPr id="5" name="슬라이드 번호 개체 틀 4"/>
          <p:cNvSpPr>
            <a:spLocks noGrp="1"/>
          </p:cNvSpPr>
          <p:nvPr>
            <p:ph type="sldNum" sz="quarter" idx="11"/>
          </p:nvPr>
        </p:nvSpPr>
        <p:spPr/>
        <p:txBody>
          <a:bodyPr/>
          <a:lstStyle/>
          <a:p>
            <a:r>
              <a:rPr lang="en-US" altLang="ja-JP" smtClean="0"/>
              <a:t>Page </a:t>
            </a:r>
            <a:fld id="{E910C18A-03BD-DE42-8C52-D363488395C2}" type="slidenum">
              <a:rPr lang="en-US" altLang="ja-JP" smtClean="0"/>
              <a:pPr/>
              <a:t>7</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날짜 개체 틀 3"/>
          <p:cNvSpPr>
            <a:spLocks noGrp="1"/>
          </p:cNvSpPr>
          <p:nvPr>
            <p:ph type="dt" idx="10"/>
          </p:nvPr>
        </p:nvSpPr>
        <p:spPr/>
        <p:txBody>
          <a:bodyPr/>
          <a:lstStyle/>
          <a:p>
            <a:r>
              <a:rPr lang="de-DE" altLang="ja-JP" smtClean="0"/>
              <a:t>Jan 2011</a:t>
            </a:r>
            <a:endParaRPr lang="en-US" altLang="ja-JP"/>
          </a:p>
        </p:txBody>
      </p:sp>
      <p:sp>
        <p:nvSpPr>
          <p:cNvPr id="5" name="슬라이드 번호 개체 틀 4"/>
          <p:cNvSpPr>
            <a:spLocks noGrp="1"/>
          </p:cNvSpPr>
          <p:nvPr>
            <p:ph type="sldNum" sz="quarter" idx="11"/>
          </p:nvPr>
        </p:nvSpPr>
        <p:spPr/>
        <p:txBody>
          <a:bodyPr/>
          <a:lstStyle/>
          <a:p>
            <a:r>
              <a:rPr lang="en-US" altLang="ja-JP" smtClean="0"/>
              <a:t>Page </a:t>
            </a:r>
            <a:fld id="{E910C18A-03BD-DE42-8C52-D363488395C2}" type="slidenum">
              <a:rPr lang="en-US" altLang="ja-JP" smtClean="0"/>
              <a:pPr/>
              <a:t>8</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날짜 개체 틀 3"/>
          <p:cNvSpPr>
            <a:spLocks noGrp="1"/>
          </p:cNvSpPr>
          <p:nvPr>
            <p:ph type="dt" idx="10"/>
          </p:nvPr>
        </p:nvSpPr>
        <p:spPr/>
        <p:txBody>
          <a:bodyPr/>
          <a:lstStyle/>
          <a:p>
            <a:r>
              <a:rPr lang="de-DE" altLang="ja-JP" smtClean="0"/>
              <a:t>Jan 2011</a:t>
            </a:r>
            <a:endParaRPr lang="en-US" altLang="ja-JP"/>
          </a:p>
        </p:txBody>
      </p:sp>
      <p:sp>
        <p:nvSpPr>
          <p:cNvPr id="5" name="슬라이드 번호 개체 틀 4"/>
          <p:cNvSpPr>
            <a:spLocks noGrp="1"/>
          </p:cNvSpPr>
          <p:nvPr>
            <p:ph type="sldNum" sz="quarter" idx="11"/>
          </p:nvPr>
        </p:nvSpPr>
        <p:spPr/>
        <p:txBody>
          <a:bodyPr/>
          <a:lstStyle/>
          <a:p>
            <a:r>
              <a:rPr lang="en-US" altLang="ja-JP" smtClean="0"/>
              <a:t>Page </a:t>
            </a:r>
            <a:fld id="{E910C18A-03BD-DE42-8C52-D363488395C2}" type="slidenum">
              <a:rPr lang="en-US" altLang="ja-JP" smtClean="0"/>
              <a:pPr/>
              <a:t>9</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a:xfrm flipH="1">
            <a:off x="696978" y="334963"/>
            <a:ext cx="1817622" cy="553998"/>
          </a:xfrm>
        </p:spPr>
        <p:txBody>
          <a:bodyPr/>
          <a:lstStyle>
            <a:lvl1pPr>
              <a:defRPr/>
            </a:lvl1pPr>
          </a:lstStyle>
          <a:p>
            <a:r>
              <a:rPr lang="en-US" altLang="ja-JP" dirty="0" smtClean="0"/>
              <a:t>January 2012</a:t>
            </a:r>
          </a:p>
          <a:p>
            <a:endParaRPr lang="en-US" altLang="ja-JP" dirty="0"/>
          </a:p>
        </p:txBody>
      </p:sp>
      <p:sp>
        <p:nvSpPr>
          <p:cNvPr id="5" name="フッター プレースホルダ 4"/>
          <p:cNvSpPr>
            <a:spLocks noGrp="1"/>
          </p:cNvSpPr>
          <p:nvPr>
            <p:ph type="ftr" sz="quarter" idx="11"/>
          </p:nvPr>
        </p:nvSpPr>
        <p:spPr/>
        <p:txBody>
          <a:bodyPr/>
          <a:lstStyle>
            <a:lvl1pPr>
              <a:defRPr/>
            </a:lvl1pPr>
          </a:lstStyle>
          <a:p>
            <a:r>
              <a:rPr lang="de-DE" altLang="ja-JP" smtClean="0"/>
              <a:t>Yongho Seok, LG Electronics</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9047559C-680F-E94C-BB6B-E24F5D8A3692}"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a:xfrm>
            <a:off x="696913" y="334963"/>
            <a:ext cx="1340110" cy="553998"/>
          </a:xfrm>
        </p:spPr>
        <p:txBody>
          <a:bodyPr/>
          <a:lstStyle>
            <a:lvl1pPr>
              <a:defRPr/>
            </a:lvl1pPr>
          </a:lstStyle>
          <a:p>
            <a:r>
              <a:rPr lang="en-US" altLang="ja-JP" dirty="0" smtClean="0"/>
              <a:t>January 2012</a:t>
            </a:r>
          </a:p>
          <a:p>
            <a:endParaRPr lang="en-US" altLang="ja-JP" dirty="0"/>
          </a:p>
        </p:txBody>
      </p:sp>
      <p:sp>
        <p:nvSpPr>
          <p:cNvPr id="5" name="フッター プレースホルダ 4"/>
          <p:cNvSpPr>
            <a:spLocks noGrp="1"/>
          </p:cNvSpPr>
          <p:nvPr>
            <p:ph type="ftr" sz="quarter" idx="11"/>
          </p:nvPr>
        </p:nvSpPr>
        <p:spPr/>
        <p:txBody>
          <a:bodyPr/>
          <a:lstStyle>
            <a:lvl1pPr>
              <a:defRPr/>
            </a:lvl1pPr>
          </a:lstStyle>
          <a:p>
            <a:r>
              <a:rPr lang="de-DE" altLang="ja-JP" smtClean="0"/>
              <a:t>Yongho Seok, LG Electronics</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9F53E4DA-97F1-CD4B-A96C-888A6FB9533F}"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85800"/>
            <a:ext cx="5676900" cy="54102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a:xfrm>
            <a:off x="696913" y="334963"/>
            <a:ext cx="1340110" cy="553998"/>
          </a:xfrm>
        </p:spPr>
        <p:txBody>
          <a:bodyPr/>
          <a:lstStyle>
            <a:lvl1pPr>
              <a:defRPr/>
            </a:lvl1pPr>
          </a:lstStyle>
          <a:p>
            <a:r>
              <a:rPr lang="en-US" altLang="ja-JP" dirty="0" smtClean="0"/>
              <a:t>January 2012</a:t>
            </a:r>
          </a:p>
          <a:p>
            <a:endParaRPr lang="en-US" altLang="ja-JP" dirty="0"/>
          </a:p>
        </p:txBody>
      </p:sp>
      <p:sp>
        <p:nvSpPr>
          <p:cNvPr id="5" name="フッター プレースホルダ 4"/>
          <p:cNvSpPr>
            <a:spLocks noGrp="1"/>
          </p:cNvSpPr>
          <p:nvPr>
            <p:ph type="ftr" sz="quarter" idx="11"/>
          </p:nvPr>
        </p:nvSpPr>
        <p:spPr/>
        <p:txBody>
          <a:bodyPr/>
          <a:lstStyle>
            <a:lvl1pPr>
              <a:defRPr/>
            </a:lvl1pPr>
          </a:lstStyle>
          <a:p>
            <a:r>
              <a:rPr lang="de-DE" altLang="ja-JP" smtClean="0"/>
              <a:t>Yongho Seok, LG Electronics</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5D082882-EEB1-3B45-9B3F-63C8F745598A}"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1"/>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a:xfrm flipH="1">
            <a:off x="696978" y="334963"/>
            <a:ext cx="1340110" cy="276999"/>
          </a:xfrm>
        </p:spPr>
        <p:txBody>
          <a:bodyPr/>
          <a:lstStyle>
            <a:lvl1pPr>
              <a:defRPr/>
            </a:lvl1pPr>
          </a:lstStyle>
          <a:p>
            <a:r>
              <a:rPr lang="en-US" altLang="ja-JP" dirty="0" smtClean="0"/>
              <a:t>January 2012</a:t>
            </a:r>
            <a:endParaRPr lang="en-US" altLang="ja-JP" dirty="0"/>
          </a:p>
        </p:txBody>
      </p:sp>
      <p:sp>
        <p:nvSpPr>
          <p:cNvPr id="5" name="フッター プレースホルダ 4"/>
          <p:cNvSpPr>
            <a:spLocks noGrp="1"/>
          </p:cNvSpPr>
          <p:nvPr>
            <p:ph type="ftr" sz="quarter" idx="11"/>
          </p:nvPr>
        </p:nvSpPr>
        <p:spPr/>
        <p:txBody>
          <a:bodyPr/>
          <a:lstStyle>
            <a:lvl1pPr>
              <a:defRPr/>
            </a:lvl1pPr>
          </a:lstStyle>
          <a:p>
            <a:r>
              <a:rPr lang="de-DE" altLang="ja-JP" smtClean="0"/>
              <a:t>Yongho Seok, LG Electronics</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31E72FFA-50B6-BE49-9796-CC7F59AABF37}"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a:xfrm>
            <a:off x="696913" y="334963"/>
            <a:ext cx="1340110" cy="276999"/>
          </a:xfrm>
        </p:spPr>
        <p:txBody>
          <a:bodyPr/>
          <a:lstStyle>
            <a:lvl1pPr>
              <a:defRPr/>
            </a:lvl1pPr>
          </a:lstStyle>
          <a:p>
            <a:r>
              <a:rPr lang="en-US" altLang="ja-JP" dirty="0" smtClean="0"/>
              <a:t>January 2012</a:t>
            </a:r>
            <a:endParaRPr lang="en-US" altLang="ja-JP" dirty="0"/>
          </a:p>
        </p:txBody>
      </p:sp>
      <p:sp>
        <p:nvSpPr>
          <p:cNvPr id="5" name="フッター プレースホルダ 4"/>
          <p:cNvSpPr>
            <a:spLocks noGrp="1"/>
          </p:cNvSpPr>
          <p:nvPr>
            <p:ph type="ftr" sz="quarter" idx="11"/>
          </p:nvPr>
        </p:nvSpPr>
        <p:spPr/>
        <p:txBody>
          <a:bodyPr/>
          <a:lstStyle>
            <a:lvl1pPr>
              <a:defRPr/>
            </a:lvl1pPr>
          </a:lstStyle>
          <a:p>
            <a:r>
              <a:rPr lang="de-DE" altLang="ja-JP" smtClean="0"/>
              <a:t>Yongho Seok, LG Electronics</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1D4705DE-EF5E-3245-9BC1-C3DA5D49391A}"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a:xfrm>
            <a:off x="696913" y="334963"/>
            <a:ext cx="1340110" cy="276999"/>
          </a:xfrm>
        </p:spPr>
        <p:txBody>
          <a:bodyPr/>
          <a:lstStyle>
            <a:lvl1pPr>
              <a:defRPr/>
            </a:lvl1pPr>
          </a:lstStyle>
          <a:p>
            <a:r>
              <a:rPr lang="en-US" altLang="ja-JP" dirty="0" smtClean="0"/>
              <a:t>January 2012</a:t>
            </a:r>
            <a:endParaRPr lang="en-US" altLang="ja-JP" dirty="0"/>
          </a:p>
        </p:txBody>
      </p:sp>
      <p:sp>
        <p:nvSpPr>
          <p:cNvPr id="6" name="フッター プレースホルダ 5"/>
          <p:cNvSpPr>
            <a:spLocks noGrp="1"/>
          </p:cNvSpPr>
          <p:nvPr>
            <p:ph type="ftr" sz="quarter" idx="11"/>
          </p:nvPr>
        </p:nvSpPr>
        <p:spPr/>
        <p:txBody>
          <a:bodyPr/>
          <a:lstStyle>
            <a:lvl1pPr>
              <a:defRPr/>
            </a:lvl1pPr>
          </a:lstStyle>
          <a:p>
            <a:r>
              <a:rPr lang="de-DE" altLang="ja-JP" smtClean="0"/>
              <a:t>Yongho Seok, LG Electronics</a:t>
            </a:r>
            <a:endParaRPr lang="en-US" altLang="ja-JP"/>
          </a:p>
        </p:txBody>
      </p:sp>
      <p:sp>
        <p:nvSpPr>
          <p:cNvPr id="7" name="スライド番号プレースホルダ 6"/>
          <p:cNvSpPr>
            <a:spLocks noGrp="1"/>
          </p:cNvSpPr>
          <p:nvPr>
            <p:ph type="sldNum" sz="quarter" idx="12"/>
          </p:nvPr>
        </p:nvSpPr>
        <p:spPr/>
        <p:txBody>
          <a:bodyPr/>
          <a:lstStyle>
            <a:lvl1pPr>
              <a:defRPr smtClean="0"/>
            </a:lvl1pPr>
          </a:lstStyle>
          <a:p>
            <a:r>
              <a:rPr lang="en-US" altLang="ja-JP"/>
              <a:t>Slide </a:t>
            </a:r>
            <a:fld id="{AC81D6A2-EF1A-7342-8735-F6FB16D8B53A}"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a:xfrm>
            <a:off x="696913" y="334963"/>
            <a:ext cx="1340110" cy="553998"/>
          </a:xfrm>
        </p:spPr>
        <p:txBody>
          <a:bodyPr/>
          <a:lstStyle>
            <a:lvl1pPr>
              <a:defRPr/>
            </a:lvl1pPr>
          </a:lstStyle>
          <a:p>
            <a:r>
              <a:rPr lang="en-US" altLang="ja-JP" dirty="0" smtClean="0"/>
              <a:t>January 2012</a:t>
            </a:r>
          </a:p>
          <a:p>
            <a:endParaRPr lang="en-US" altLang="ja-JP" dirty="0"/>
          </a:p>
        </p:txBody>
      </p:sp>
      <p:sp>
        <p:nvSpPr>
          <p:cNvPr id="8" name="フッター プレースホルダ 7"/>
          <p:cNvSpPr>
            <a:spLocks noGrp="1"/>
          </p:cNvSpPr>
          <p:nvPr>
            <p:ph type="ftr" sz="quarter" idx="11"/>
          </p:nvPr>
        </p:nvSpPr>
        <p:spPr/>
        <p:txBody>
          <a:bodyPr/>
          <a:lstStyle>
            <a:lvl1pPr>
              <a:defRPr/>
            </a:lvl1pPr>
          </a:lstStyle>
          <a:p>
            <a:r>
              <a:rPr lang="de-DE" altLang="ja-JP" smtClean="0"/>
              <a:t>Yongho Seok, LG Electronics</a:t>
            </a:r>
            <a:endParaRPr lang="en-US" altLang="ja-JP"/>
          </a:p>
        </p:txBody>
      </p:sp>
      <p:sp>
        <p:nvSpPr>
          <p:cNvPr id="9" name="スライド番号プレースホルダ 8"/>
          <p:cNvSpPr>
            <a:spLocks noGrp="1"/>
          </p:cNvSpPr>
          <p:nvPr>
            <p:ph type="sldNum" sz="quarter" idx="12"/>
          </p:nvPr>
        </p:nvSpPr>
        <p:spPr/>
        <p:txBody>
          <a:bodyPr/>
          <a:lstStyle>
            <a:lvl1pPr>
              <a:defRPr smtClean="0"/>
            </a:lvl1pPr>
          </a:lstStyle>
          <a:p>
            <a:r>
              <a:rPr lang="en-US" altLang="ja-JP"/>
              <a:t>Slide </a:t>
            </a:r>
            <a:fld id="{FB997D35-7908-D144-B3D6-FD1AB951F4F0}"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a:xfrm flipH="1">
            <a:off x="696978" y="334963"/>
            <a:ext cx="1340110" cy="276999"/>
          </a:xfrm>
        </p:spPr>
        <p:txBody>
          <a:bodyPr/>
          <a:lstStyle>
            <a:lvl1pPr>
              <a:defRPr/>
            </a:lvl1pPr>
          </a:lstStyle>
          <a:p>
            <a:r>
              <a:rPr lang="en-US" altLang="ja-JP" dirty="0" smtClean="0"/>
              <a:t>January 2012</a:t>
            </a:r>
            <a:endParaRPr lang="en-US" altLang="ja-JP" dirty="0"/>
          </a:p>
        </p:txBody>
      </p:sp>
      <p:sp>
        <p:nvSpPr>
          <p:cNvPr id="4" name="フッター プレースホルダ 3"/>
          <p:cNvSpPr>
            <a:spLocks noGrp="1"/>
          </p:cNvSpPr>
          <p:nvPr>
            <p:ph type="ftr" sz="quarter" idx="11"/>
          </p:nvPr>
        </p:nvSpPr>
        <p:spPr/>
        <p:txBody>
          <a:bodyPr/>
          <a:lstStyle>
            <a:lvl1pPr>
              <a:defRPr/>
            </a:lvl1pPr>
          </a:lstStyle>
          <a:p>
            <a:r>
              <a:rPr lang="de-DE" altLang="ja-JP" smtClean="0"/>
              <a:t>Yongho Seok, LG Electronics</a:t>
            </a:r>
            <a:endParaRPr lang="en-US" altLang="ja-JP"/>
          </a:p>
        </p:txBody>
      </p:sp>
      <p:sp>
        <p:nvSpPr>
          <p:cNvPr id="5" name="スライド番号プレースホルダ 4"/>
          <p:cNvSpPr>
            <a:spLocks noGrp="1"/>
          </p:cNvSpPr>
          <p:nvPr>
            <p:ph type="sldNum" sz="quarter" idx="12"/>
          </p:nvPr>
        </p:nvSpPr>
        <p:spPr/>
        <p:txBody>
          <a:bodyPr/>
          <a:lstStyle>
            <a:lvl1pPr>
              <a:defRPr smtClean="0"/>
            </a:lvl1pPr>
          </a:lstStyle>
          <a:p>
            <a:r>
              <a:rPr lang="en-US" altLang="ja-JP"/>
              <a:t>Slide </a:t>
            </a:r>
            <a:fld id="{7B0F5319-FD8A-3346-B5E7-F356E79E4745}"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ja-JP" dirty="0" smtClean="0"/>
              <a:t>January 2012</a:t>
            </a:r>
            <a:endParaRPr lang="en-US" altLang="ja-JP" dirty="0"/>
          </a:p>
        </p:txBody>
      </p:sp>
      <p:sp>
        <p:nvSpPr>
          <p:cNvPr id="3" name="フッター プレースホルダ 2"/>
          <p:cNvSpPr>
            <a:spLocks noGrp="1"/>
          </p:cNvSpPr>
          <p:nvPr>
            <p:ph type="ftr" sz="quarter" idx="11"/>
          </p:nvPr>
        </p:nvSpPr>
        <p:spPr/>
        <p:txBody>
          <a:bodyPr/>
          <a:lstStyle>
            <a:lvl1pPr>
              <a:defRPr/>
            </a:lvl1pPr>
          </a:lstStyle>
          <a:p>
            <a:r>
              <a:rPr lang="de-DE" altLang="ja-JP" smtClean="0"/>
              <a:t>Yongho Seok, LG Electronics</a:t>
            </a:r>
            <a:endParaRPr lang="en-US" altLang="ja-JP"/>
          </a:p>
        </p:txBody>
      </p:sp>
      <p:sp>
        <p:nvSpPr>
          <p:cNvPr id="4" name="スライド番号プレースホルダ 3"/>
          <p:cNvSpPr>
            <a:spLocks noGrp="1"/>
          </p:cNvSpPr>
          <p:nvPr>
            <p:ph type="sldNum" sz="quarter" idx="12"/>
          </p:nvPr>
        </p:nvSpPr>
        <p:spPr/>
        <p:txBody>
          <a:bodyPr/>
          <a:lstStyle>
            <a:lvl1pPr>
              <a:defRPr smtClean="0"/>
            </a:lvl1pPr>
          </a:lstStyle>
          <a:p>
            <a:r>
              <a:rPr lang="en-US" altLang="ja-JP"/>
              <a:t>Slide </a:t>
            </a:r>
            <a:fld id="{EFCC6778-12E3-F944-995B-F7B11050D417}"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a:xfrm>
            <a:off x="696913" y="334963"/>
            <a:ext cx="1340110" cy="553998"/>
          </a:xfrm>
        </p:spPr>
        <p:txBody>
          <a:bodyPr/>
          <a:lstStyle>
            <a:lvl1pPr>
              <a:defRPr/>
            </a:lvl1pPr>
          </a:lstStyle>
          <a:p>
            <a:r>
              <a:rPr lang="en-US" altLang="ja-JP" dirty="0" smtClean="0"/>
              <a:t>January 2012</a:t>
            </a:r>
          </a:p>
          <a:p>
            <a:endParaRPr lang="en-US" altLang="ja-JP" dirty="0"/>
          </a:p>
        </p:txBody>
      </p:sp>
      <p:sp>
        <p:nvSpPr>
          <p:cNvPr id="6" name="フッター プレースホルダ 5"/>
          <p:cNvSpPr>
            <a:spLocks noGrp="1"/>
          </p:cNvSpPr>
          <p:nvPr>
            <p:ph type="ftr" sz="quarter" idx="11"/>
          </p:nvPr>
        </p:nvSpPr>
        <p:spPr/>
        <p:txBody>
          <a:bodyPr/>
          <a:lstStyle>
            <a:lvl1pPr>
              <a:defRPr/>
            </a:lvl1pPr>
          </a:lstStyle>
          <a:p>
            <a:r>
              <a:rPr lang="de-DE" altLang="ja-JP" smtClean="0"/>
              <a:t>Yongho Seok, LG Electronics</a:t>
            </a:r>
            <a:endParaRPr lang="en-US" altLang="ja-JP"/>
          </a:p>
        </p:txBody>
      </p:sp>
      <p:sp>
        <p:nvSpPr>
          <p:cNvPr id="7" name="スライド番号プレースホルダ 6"/>
          <p:cNvSpPr>
            <a:spLocks noGrp="1"/>
          </p:cNvSpPr>
          <p:nvPr>
            <p:ph type="sldNum" sz="quarter" idx="12"/>
          </p:nvPr>
        </p:nvSpPr>
        <p:spPr/>
        <p:txBody>
          <a:bodyPr/>
          <a:lstStyle>
            <a:lvl1pPr>
              <a:defRPr smtClean="0"/>
            </a:lvl1pPr>
          </a:lstStyle>
          <a:p>
            <a:r>
              <a:rPr lang="en-US" altLang="ja-JP"/>
              <a:t>Slide </a:t>
            </a:r>
            <a:fld id="{B6E4B4F7-6D23-4B41-816F-CC2E3533839A}"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a:xfrm>
            <a:off x="696913" y="334963"/>
            <a:ext cx="1340110" cy="553998"/>
          </a:xfrm>
        </p:spPr>
        <p:txBody>
          <a:bodyPr/>
          <a:lstStyle>
            <a:lvl1pPr>
              <a:defRPr/>
            </a:lvl1pPr>
          </a:lstStyle>
          <a:p>
            <a:r>
              <a:rPr lang="en-US" altLang="ja-JP" dirty="0" smtClean="0"/>
              <a:t>January 2012</a:t>
            </a:r>
          </a:p>
          <a:p>
            <a:endParaRPr lang="en-US" altLang="ja-JP" dirty="0"/>
          </a:p>
        </p:txBody>
      </p:sp>
      <p:sp>
        <p:nvSpPr>
          <p:cNvPr id="6" name="フッター プレースホルダ 5"/>
          <p:cNvSpPr>
            <a:spLocks noGrp="1"/>
          </p:cNvSpPr>
          <p:nvPr>
            <p:ph type="ftr" sz="quarter" idx="11"/>
          </p:nvPr>
        </p:nvSpPr>
        <p:spPr/>
        <p:txBody>
          <a:bodyPr/>
          <a:lstStyle>
            <a:lvl1pPr>
              <a:defRPr/>
            </a:lvl1pPr>
          </a:lstStyle>
          <a:p>
            <a:r>
              <a:rPr lang="de-DE" altLang="ja-JP" smtClean="0"/>
              <a:t>Yongho Seok, LG Electronics</a:t>
            </a:r>
            <a:endParaRPr lang="en-US" altLang="ja-JP"/>
          </a:p>
        </p:txBody>
      </p:sp>
      <p:sp>
        <p:nvSpPr>
          <p:cNvPr id="7" name="スライド番号プレースホルダ 6"/>
          <p:cNvSpPr>
            <a:spLocks noGrp="1"/>
          </p:cNvSpPr>
          <p:nvPr>
            <p:ph type="sldNum" sz="quarter" idx="12"/>
          </p:nvPr>
        </p:nvSpPr>
        <p:spPr/>
        <p:txBody>
          <a:bodyPr/>
          <a:lstStyle>
            <a:lvl1pPr>
              <a:defRPr smtClean="0"/>
            </a:lvl1pPr>
          </a:lstStyle>
          <a:p>
            <a:r>
              <a:rPr lang="en-US" altLang="ja-JP"/>
              <a:t>Slide </a:t>
            </a:r>
            <a:fld id="{D9999CD1-250E-3B41-87CE-CF495A8A8F64}"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28" name="Rectangle 4"/>
          <p:cNvSpPr>
            <a:spLocks noGrp="1" noChangeArrowheads="1"/>
          </p:cNvSpPr>
          <p:nvPr>
            <p:ph type="dt" sz="half" idx="2"/>
          </p:nvPr>
        </p:nvSpPr>
        <p:spPr bwMode="auto">
          <a:xfrm>
            <a:off x="696913" y="334963"/>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ja-JP" dirty="0" smtClean="0"/>
              <a:t>January 2012</a:t>
            </a:r>
            <a:endParaRPr lang="en-US" altLang="ja-JP"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de-DE" altLang="ja-JP" smtClean="0"/>
              <a:t>Yongho Seok, LG Electronics</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ja-JP"/>
              <a:t>Slide </a:t>
            </a:r>
            <a:fld id="{03E4786A-0337-604E-9B36-BA666746C78B}" type="slidenum">
              <a:rPr lang="en-US" altLang="ja-JP"/>
              <a:pPr/>
              <a:t>‹#›</a:t>
            </a:fld>
            <a:endParaRPr lang="en-US" altLang="ja-JP"/>
          </a:p>
        </p:txBody>
      </p:sp>
      <p:sp>
        <p:nvSpPr>
          <p:cNvPr id="1031" name="Rectangle 7"/>
          <p:cNvSpPr>
            <a:spLocks noChangeArrowheads="1"/>
          </p:cNvSpPr>
          <p:nvPr/>
        </p:nvSpPr>
        <p:spPr bwMode="auto">
          <a:xfrm>
            <a:off x="5047071" y="332601"/>
            <a:ext cx="3398431"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IEEE </a:t>
            </a:r>
            <a:r>
              <a:rPr lang="en-US" altLang="ja-JP" sz="1800" b="1" dirty="0" smtClean="0"/>
              <a:t>802.11-12/0027r00</a:t>
            </a:r>
            <a:endParaRPr lang="en-US" altLang="ja-JP"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ltLang="ja-JP"/>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日付プレースホルダ 3"/>
          <p:cNvSpPr>
            <a:spLocks noGrp="1"/>
          </p:cNvSpPr>
          <p:nvPr>
            <p:ph type="dt" sz="half" idx="10"/>
          </p:nvPr>
        </p:nvSpPr>
        <p:spPr>
          <a:xfrm flipH="1">
            <a:off x="696978" y="334963"/>
            <a:ext cx="1340110" cy="276999"/>
          </a:xfrm>
        </p:spPr>
        <p:txBody>
          <a:bodyPr/>
          <a:lstStyle/>
          <a:p>
            <a:r>
              <a:rPr lang="en-US" altLang="ja-JP" dirty="0" smtClean="0"/>
              <a:t>January 2012</a:t>
            </a:r>
            <a:endParaRPr lang="en-US" altLang="ja-JP" dirty="0"/>
          </a:p>
        </p:txBody>
      </p:sp>
      <p:sp>
        <p:nvSpPr>
          <p:cNvPr id="7" name="フッター プレースホルダ 4"/>
          <p:cNvSpPr>
            <a:spLocks noGrp="1"/>
          </p:cNvSpPr>
          <p:nvPr>
            <p:ph type="ftr" sz="quarter" idx="11"/>
          </p:nvPr>
        </p:nvSpPr>
        <p:spPr/>
        <p:txBody>
          <a:bodyPr/>
          <a:lstStyle/>
          <a:p>
            <a:r>
              <a:rPr lang="de-DE" altLang="ja-JP" smtClean="0"/>
              <a:t>Yongho Seok, LG Electronics</a:t>
            </a:r>
            <a:endParaRPr lang="en-US" altLang="ja-JP" dirty="0"/>
          </a:p>
        </p:txBody>
      </p:sp>
      <p:sp>
        <p:nvSpPr>
          <p:cNvPr id="8" name="スライド番号プレースホルダ 5"/>
          <p:cNvSpPr>
            <a:spLocks noGrp="1"/>
          </p:cNvSpPr>
          <p:nvPr>
            <p:ph type="sldNum" sz="quarter" idx="12"/>
          </p:nvPr>
        </p:nvSpPr>
        <p:spPr/>
        <p:txBody>
          <a:bodyPr/>
          <a:lstStyle/>
          <a:p>
            <a:r>
              <a:rPr lang="en-US" altLang="ja-JP"/>
              <a:t>Slide </a:t>
            </a:r>
            <a:fld id="{C0B7CE83-FD07-4F43-BAD8-20FD0EDAD0F6}" type="slidenum">
              <a:rPr lang="en-US" altLang="ja-JP"/>
              <a:pPr/>
              <a:t>1</a:t>
            </a:fld>
            <a:endParaRPr lang="en-US" altLang="ja-JP"/>
          </a:p>
        </p:txBody>
      </p:sp>
      <p:sp>
        <p:nvSpPr>
          <p:cNvPr id="30722" name="Rectangle 2"/>
          <p:cNvSpPr>
            <a:spLocks noGrp="1" noChangeArrowheads="1"/>
          </p:cNvSpPr>
          <p:nvPr>
            <p:ph type="title"/>
          </p:nvPr>
        </p:nvSpPr>
        <p:spPr>
          <a:noFill/>
          <a:ln/>
        </p:spPr>
        <p:txBody>
          <a:bodyPr/>
          <a:lstStyle/>
          <a:p>
            <a:r>
              <a:rPr lang="en-US" altLang="ja-JP" dirty="0" smtClean="0"/>
              <a:t>IP configuration for fast initial link setup</a:t>
            </a:r>
            <a:endParaRPr lang="en-US" altLang="ja-JP" dirty="0"/>
          </a:p>
        </p:txBody>
      </p:sp>
      <p:sp>
        <p:nvSpPr>
          <p:cNvPr id="30726" name="Rectangle 6"/>
          <p:cNvSpPr>
            <a:spLocks noGrp="1" noChangeArrowheads="1"/>
          </p:cNvSpPr>
          <p:nvPr>
            <p:ph type="body" idx="1"/>
          </p:nvPr>
        </p:nvSpPr>
        <p:spPr>
          <a:xfrm>
            <a:off x="685800" y="1676400"/>
            <a:ext cx="7772400" cy="381000"/>
          </a:xfrm>
          <a:noFill/>
          <a:ln/>
        </p:spPr>
        <p:txBody>
          <a:bodyPr/>
          <a:lstStyle/>
          <a:p>
            <a:pPr algn="ctr">
              <a:buFontTx/>
              <a:buNone/>
            </a:pPr>
            <a:r>
              <a:rPr lang="en-US" altLang="ja-JP" sz="2000" dirty="0"/>
              <a:t>Date:</a:t>
            </a:r>
            <a:r>
              <a:rPr lang="en-US" altLang="ja-JP" sz="2000" b="0" dirty="0" smtClean="0"/>
              <a:t> 2011-01-12</a:t>
            </a:r>
            <a:endParaRPr lang="en-US" altLang="ja-JP" sz="2000" b="0" dirty="0"/>
          </a:p>
        </p:txBody>
      </p:sp>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altLang="ja-JP" sz="2000" b="1" dirty="0"/>
              <a:t>Authors:</a:t>
            </a:r>
            <a:endParaRPr lang="en-US" altLang="ja-JP" sz="2000" dirty="0"/>
          </a:p>
        </p:txBody>
      </p:sp>
      <p:graphicFrame>
        <p:nvGraphicFramePr>
          <p:cNvPr id="9" name="表 8"/>
          <p:cNvGraphicFramePr>
            <a:graphicFrameLocks noGrp="1"/>
          </p:cNvGraphicFramePr>
          <p:nvPr>
            <p:extLst>
              <p:ext uri="{D42A27DB-BD31-4B8C-83A1-F6EECF244321}">
                <p14:modId xmlns:p14="http://schemas.microsoft.com/office/powerpoint/2010/main" val="3676435124"/>
              </p:ext>
            </p:extLst>
          </p:nvPr>
        </p:nvGraphicFramePr>
        <p:xfrm>
          <a:off x="457200" y="2362200"/>
          <a:ext cx="8382001" cy="3048000"/>
        </p:xfrm>
        <a:graphic>
          <a:graphicData uri="http://schemas.openxmlformats.org/drawingml/2006/table">
            <a:tbl>
              <a:tblPr firstRow="1" bandRow="1">
                <a:tableStyleId>{5940675A-B579-460E-94D1-54222C63F5DA}</a:tableStyleId>
              </a:tblPr>
              <a:tblGrid>
                <a:gridCol w="1600200"/>
                <a:gridCol w="1524000"/>
                <a:gridCol w="1953358"/>
                <a:gridCol w="1450731"/>
                <a:gridCol w="1853712"/>
              </a:tblGrid>
              <a:tr h="370840">
                <a:tc>
                  <a:txBody>
                    <a:bodyPr/>
                    <a:lstStyle/>
                    <a:p>
                      <a:r>
                        <a:rPr kumimoji="1" lang="en-US" altLang="ja-JP" sz="2000" b="1" dirty="0" smtClean="0"/>
                        <a:t>Name</a:t>
                      </a:r>
                      <a:endParaRPr kumimoji="1" lang="ja-JP" altLang="en-US" sz="2000" b="1" dirty="0"/>
                    </a:p>
                  </a:txBody>
                  <a:tcPr/>
                </a:tc>
                <a:tc>
                  <a:txBody>
                    <a:bodyPr/>
                    <a:lstStyle/>
                    <a:p>
                      <a:r>
                        <a:rPr kumimoji="1" lang="en-US" altLang="ja-JP" sz="2000" b="1" dirty="0" smtClean="0"/>
                        <a:t>Affiliations</a:t>
                      </a:r>
                      <a:endParaRPr kumimoji="1" lang="ja-JP" altLang="en-US" sz="2000" b="1" dirty="0"/>
                    </a:p>
                  </a:txBody>
                  <a:tcPr/>
                </a:tc>
                <a:tc>
                  <a:txBody>
                    <a:bodyPr/>
                    <a:lstStyle/>
                    <a:p>
                      <a:r>
                        <a:rPr kumimoji="1" lang="en-US" altLang="ja-JP" sz="2000" b="1" dirty="0" smtClean="0"/>
                        <a:t>Address</a:t>
                      </a:r>
                      <a:endParaRPr kumimoji="1" lang="ja-JP" altLang="en-US" sz="2000" b="1" dirty="0"/>
                    </a:p>
                  </a:txBody>
                  <a:tcPr/>
                </a:tc>
                <a:tc>
                  <a:txBody>
                    <a:bodyPr/>
                    <a:lstStyle/>
                    <a:p>
                      <a:r>
                        <a:rPr kumimoji="1" lang="en-US" altLang="ja-JP" sz="2000" b="1" dirty="0" smtClean="0"/>
                        <a:t>Phone</a:t>
                      </a:r>
                      <a:endParaRPr kumimoji="1" lang="ja-JP" altLang="en-US" sz="2000" b="1" dirty="0"/>
                    </a:p>
                  </a:txBody>
                  <a:tcPr/>
                </a:tc>
                <a:tc>
                  <a:txBody>
                    <a:bodyPr/>
                    <a:lstStyle/>
                    <a:p>
                      <a:r>
                        <a:rPr kumimoji="1" lang="en-US" altLang="ja-JP" sz="2000" b="1" dirty="0" smtClean="0"/>
                        <a:t>email</a:t>
                      </a:r>
                      <a:endParaRPr kumimoji="1" lang="ja-JP" altLang="en-US" sz="2000" b="1" dirty="0"/>
                    </a:p>
                  </a:txBody>
                  <a:tcPr/>
                </a:tc>
              </a:tr>
              <a:tr h="370840">
                <a:tc>
                  <a:txBody>
                    <a:bodyPr/>
                    <a:lstStyle/>
                    <a:p>
                      <a:r>
                        <a:rPr kumimoji="1" lang="en-US" altLang="ja-JP" sz="1600" dirty="0" smtClean="0"/>
                        <a:t>Jae-</a:t>
                      </a:r>
                      <a:r>
                        <a:rPr kumimoji="1" lang="en-US" altLang="ja-JP" sz="1600" dirty="0" err="1" smtClean="0"/>
                        <a:t>Hyung</a:t>
                      </a:r>
                      <a:r>
                        <a:rPr kumimoji="1" lang="en-US" altLang="ja-JP" sz="1600" dirty="0" smtClean="0"/>
                        <a:t> Song</a:t>
                      </a:r>
                      <a:endParaRPr kumimoji="1" lang="ja-JP" altLang="en-US" sz="1600" dirty="0"/>
                    </a:p>
                  </a:txBody>
                  <a:tcPr/>
                </a:tc>
                <a:tc>
                  <a:txBody>
                    <a:bodyPr/>
                    <a:lstStyle/>
                    <a:p>
                      <a:r>
                        <a:rPr kumimoji="1" lang="en-US" altLang="ja-JP" sz="1600" dirty="0" smtClean="0"/>
                        <a:t>LG Electronics</a:t>
                      </a:r>
                      <a:endParaRPr kumimoji="1" lang="ja-JP" altLang="en-US" sz="16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latin typeface="+mn-lt"/>
                          <a:ea typeface="맑은 고딕"/>
                        </a:rPr>
                        <a:t>LG R&amp;D Complex 533, Hogye-1dong, </a:t>
                      </a:r>
                      <a:r>
                        <a:rPr lang="en-US" sz="1200" dirty="0" err="1" smtClean="0">
                          <a:latin typeface="+mn-lt"/>
                          <a:ea typeface="맑은 고딕"/>
                        </a:rPr>
                        <a:t>Dongan-Gu</a:t>
                      </a:r>
                      <a:r>
                        <a:rPr lang="en-US" sz="1200" dirty="0" smtClean="0">
                          <a:latin typeface="+mn-lt"/>
                          <a:ea typeface="맑은 고딕"/>
                        </a:rPr>
                        <a:t>, Anyang, </a:t>
                      </a:r>
                      <a:r>
                        <a:rPr lang="en-US" sz="1200" dirty="0" err="1" smtClean="0">
                          <a:latin typeface="+mn-lt"/>
                          <a:ea typeface="맑은 고딕"/>
                        </a:rPr>
                        <a:t>Kyungki</a:t>
                      </a:r>
                      <a:r>
                        <a:rPr lang="en-US" sz="1200" dirty="0" smtClean="0">
                          <a:latin typeface="+mn-lt"/>
                          <a:ea typeface="맑은 고딕"/>
                        </a:rPr>
                        <a:t>, 431-749, Korea</a:t>
                      </a:r>
                      <a:endParaRPr kumimoji="1" lang="ja-JP" altLang="en-US" sz="1200" dirty="0" smtClean="0"/>
                    </a:p>
                    <a:p>
                      <a:endParaRPr kumimoji="1" lang="ja-JP" altLang="en-US" sz="1200" dirty="0"/>
                    </a:p>
                  </a:txBody>
                  <a:tcPr/>
                </a:tc>
                <a:tc>
                  <a:txBody>
                    <a:bodyPr/>
                    <a:lstStyle/>
                    <a:p>
                      <a:r>
                        <a:rPr kumimoji="1" lang="en-US" altLang="ja-JP" sz="1600" dirty="0" smtClean="0"/>
                        <a:t>+82-10-5778-0915</a:t>
                      </a:r>
                      <a:endParaRPr kumimoji="1" lang="ja-JP" altLang="en-US" sz="1600" dirty="0"/>
                    </a:p>
                  </a:txBody>
                  <a:tcPr/>
                </a:tc>
                <a:tc>
                  <a:txBody>
                    <a:bodyPr/>
                    <a:lstStyle/>
                    <a:p>
                      <a:r>
                        <a:rPr kumimoji="1" lang="en-US" altLang="ja-JP" sz="1200" dirty="0" smtClean="0"/>
                        <a:t>Jaehyung.song@lge.com</a:t>
                      </a:r>
                      <a:endParaRPr kumimoji="1" lang="ja-JP" altLang="en-US" sz="1200" dirty="0"/>
                    </a:p>
                  </a:txBody>
                  <a:tcPr/>
                </a:tc>
              </a:tr>
              <a:tr h="370840">
                <a:tc>
                  <a:txBody>
                    <a:bodyPr/>
                    <a:lstStyle/>
                    <a:p>
                      <a:r>
                        <a:rPr kumimoji="1" lang="en-US" altLang="ja-JP" sz="1600" dirty="0" smtClean="0"/>
                        <a:t>Jihyun Lee</a:t>
                      </a:r>
                      <a:endParaRPr kumimoji="1" lang="ja-JP" altLang="en-US" sz="1600" dirty="0"/>
                    </a:p>
                  </a:txBody>
                  <a:tcPr/>
                </a:tc>
                <a:tc>
                  <a:txBody>
                    <a:bodyPr/>
                    <a:lstStyle/>
                    <a:p>
                      <a:r>
                        <a:rPr kumimoji="1" lang="en-US" altLang="ja-JP" sz="1600" dirty="0" smtClean="0"/>
                        <a:t>LG Electronics</a:t>
                      </a:r>
                      <a:endParaRPr kumimoji="1" lang="ja-JP" altLang="en-US" sz="1600" dirty="0"/>
                    </a:p>
                  </a:txBody>
                  <a:tcPr/>
                </a:tc>
                <a:tc>
                  <a:txBody>
                    <a:bodyPr/>
                    <a:lstStyle/>
                    <a:p>
                      <a:r>
                        <a:rPr lang="en-US" sz="1200" dirty="0" smtClean="0">
                          <a:latin typeface="+mn-lt"/>
                          <a:ea typeface="맑은 고딕"/>
                        </a:rPr>
                        <a:t>LG R&amp;D Complex 533, Hogye-1dong, </a:t>
                      </a:r>
                      <a:r>
                        <a:rPr lang="en-US" sz="1200" dirty="0" err="1" smtClean="0">
                          <a:latin typeface="+mn-lt"/>
                          <a:ea typeface="맑은 고딕"/>
                        </a:rPr>
                        <a:t>Dongan-Gu</a:t>
                      </a:r>
                      <a:r>
                        <a:rPr lang="en-US" sz="1200" dirty="0" smtClean="0">
                          <a:latin typeface="+mn-lt"/>
                          <a:ea typeface="맑은 고딕"/>
                        </a:rPr>
                        <a:t>, Anyang, </a:t>
                      </a:r>
                      <a:r>
                        <a:rPr lang="en-US" sz="1200" dirty="0" err="1" smtClean="0">
                          <a:latin typeface="+mn-lt"/>
                          <a:ea typeface="맑은 고딕"/>
                        </a:rPr>
                        <a:t>Kyungki</a:t>
                      </a:r>
                      <a:r>
                        <a:rPr lang="en-US" sz="1200" dirty="0" smtClean="0">
                          <a:latin typeface="+mn-lt"/>
                          <a:ea typeface="맑은 고딕"/>
                        </a:rPr>
                        <a:t>, 431-749, Korea</a:t>
                      </a:r>
                      <a:endParaRPr kumimoji="1" lang="ja-JP" altLang="en-US" sz="1200" dirty="0"/>
                    </a:p>
                  </a:txBody>
                  <a:tcPr/>
                </a:tc>
                <a:tc>
                  <a:txBody>
                    <a:bodyPr/>
                    <a:lstStyle/>
                    <a:p>
                      <a:r>
                        <a:rPr kumimoji="1" lang="en-US" altLang="ja-JP" sz="1600" dirty="0" smtClean="0"/>
                        <a:t>+82-31-450-1860</a:t>
                      </a:r>
                      <a:endParaRPr kumimoji="1" lang="ja-JP" altLang="en-US" sz="1600" dirty="0"/>
                    </a:p>
                  </a:txBody>
                  <a:tcPr/>
                </a:tc>
                <a:tc>
                  <a:txBody>
                    <a:bodyPr/>
                    <a:lstStyle/>
                    <a:p>
                      <a:r>
                        <a:rPr kumimoji="1" lang="en-US" altLang="ja-JP" sz="1200" dirty="0" smtClean="0"/>
                        <a:t>Jihyun1220.lee@lge.com</a:t>
                      </a:r>
                      <a:endParaRPr kumimoji="1" lang="ja-JP" altLang="en-US" sz="1200" dirty="0"/>
                    </a:p>
                  </a:txBody>
                  <a:tcPr/>
                </a:tc>
              </a:tr>
              <a:tr h="370840">
                <a:tc>
                  <a:txBody>
                    <a:bodyPr/>
                    <a:lstStyle/>
                    <a:p>
                      <a:r>
                        <a:rPr kumimoji="1" lang="en-US" altLang="ja-JP" sz="1600" dirty="0" smtClean="0"/>
                        <a:t>Yongho Seok</a:t>
                      </a:r>
                      <a:endParaRPr kumimoji="1" lang="ja-JP" altLang="en-US" sz="1600" dirty="0"/>
                    </a:p>
                  </a:txBody>
                  <a:tcPr/>
                </a:tc>
                <a:tc>
                  <a:txBody>
                    <a:bodyPr/>
                    <a:lstStyle/>
                    <a:p>
                      <a:r>
                        <a:rPr kumimoji="1" lang="en-US" altLang="ja-JP" sz="1600" dirty="0" smtClean="0"/>
                        <a:t>LG Electronics</a:t>
                      </a:r>
                      <a:endParaRPr kumimoji="1" lang="ja-JP" altLang="en-US" sz="1600" dirty="0"/>
                    </a:p>
                  </a:txBody>
                  <a:tcPr/>
                </a:tc>
                <a:tc>
                  <a:txBody>
                    <a:bodyPr/>
                    <a:lstStyle/>
                    <a:p>
                      <a:r>
                        <a:rPr lang="en-US" sz="1200" dirty="0" smtClean="0">
                          <a:latin typeface="+mn-lt"/>
                          <a:ea typeface="맑은 고딕"/>
                        </a:rPr>
                        <a:t>LG R&amp;D Complex 533, Hogye-1dong, </a:t>
                      </a:r>
                      <a:r>
                        <a:rPr lang="en-US" sz="1200" dirty="0" err="1" smtClean="0">
                          <a:latin typeface="+mn-lt"/>
                          <a:ea typeface="맑은 고딕"/>
                        </a:rPr>
                        <a:t>Dongan-Gu</a:t>
                      </a:r>
                      <a:r>
                        <a:rPr lang="en-US" sz="1200" dirty="0" smtClean="0">
                          <a:latin typeface="+mn-lt"/>
                          <a:ea typeface="맑은 고딕"/>
                        </a:rPr>
                        <a:t>, Anyang, </a:t>
                      </a:r>
                      <a:r>
                        <a:rPr lang="en-US" sz="1200" dirty="0" err="1" smtClean="0">
                          <a:latin typeface="+mn-lt"/>
                          <a:ea typeface="맑은 고딕"/>
                        </a:rPr>
                        <a:t>Kyungki</a:t>
                      </a:r>
                      <a:r>
                        <a:rPr lang="en-US" sz="1200" dirty="0" smtClean="0">
                          <a:latin typeface="+mn-lt"/>
                          <a:ea typeface="맑은 고딕"/>
                        </a:rPr>
                        <a:t>, 431-749, Korea</a:t>
                      </a:r>
                      <a:endParaRPr kumimoji="1" lang="ja-JP" altLang="en-US" sz="1200" dirty="0"/>
                    </a:p>
                  </a:txBody>
                  <a:tcPr/>
                </a:tc>
                <a:tc>
                  <a:txBody>
                    <a:bodyPr/>
                    <a:lstStyle/>
                    <a:p>
                      <a:r>
                        <a:rPr kumimoji="1" lang="en-US" altLang="ja-JP" sz="1600" dirty="0" smtClean="0"/>
                        <a:t>+82-31-450-1947</a:t>
                      </a:r>
                      <a:endParaRPr kumimoji="1" lang="ja-JP" altLang="en-US" sz="1600" dirty="0"/>
                    </a:p>
                  </a:txBody>
                  <a:tcPr/>
                </a:tc>
                <a:tc>
                  <a:txBody>
                    <a:bodyPr/>
                    <a:lstStyle/>
                    <a:p>
                      <a:r>
                        <a:rPr kumimoji="1" lang="en-US" altLang="ja-JP" sz="1200" dirty="0" smtClean="0"/>
                        <a:t>Yongho.seok@lge.com</a:t>
                      </a:r>
                      <a:endParaRPr kumimoji="1" lang="ja-JP" altLang="en-US" sz="1200" dirty="0"/>
                    </a:p>
                  </a:txBody>
                  <a:tcPr/>
                </a:tc>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Frame format</a:t>
            </a:r>
            <a:endParaRPr lang="ko-KR" altLang="en-US" dirty="0"/>
          </a:p>
        </p:txBody>
      </p:sp>
      <p:sp>
        <p:nvSpPr>
          <p:cNvPr id="3" name="내용 개체 틀 2"/>
          <p:cNvSpPr>
            <a:spLocks noGrp="1"/>
          </p:cNvSpPr>
          <p:nvPr>
            <p:ph idx="1"/>
          </p:nvPr>
        </p:nvSpPr>
        <p:spPr/>
        <p:txBody>
          <a:bodyPr/>
          <a:lstStyle/>
          <a:p>
            <a:r>
              <a:rPr lang="en-US" dirty="0" smtClean="0"/>
              <a:t>Subnet Prefix IE format</a:t>
            </a:r>
          </a:p>
          <a:p>
            <a:pPr lvl="1"/>
            <a:r>
              <a:rPr lang="en-US" dirty="0" smtClean="0"/>
              <a:t>Subnet Prefix field indicates network address</a:t>
            </a:r>
          </a:p>
          <a:p>
            <a:pPr lvl="1"/>
            <a:r>
              <a:rPr lang="en-US" dirty="0" smtClean="0"/>
              <a:t>Subnet Prefix field format depends on the IP configuration method</a:t>
            </a:r>
          </a:p>
          <a:p>
            <a:pPr lvl="2"/>
            <a:r>
              <a:rPr lang="en-US" dirty="0" smtClean="0"/>
              <a:t>An example of IPv4 address: 233.1.8.x/24</a:t>
            </a:r>
          </a:p>
          <a:p>
            <a:pPr lvl="1">
              <a:buNone/>
            </a:pPr>
            <a:endParaRPr lang="en-US" dirty="0" smtClean="0"/>
          </a:p>
          <a:p>
            <a:pPr lvl="1"/>
            <a:endParaRPr lang="en-US" i="1" dirty="0" smtClean="0"/>
          </a:p>
          <a:p>
            <a:pPr lvl="1"/>
            <a:endParaRPr lang="en-US" i="1" dirty="0" smtClean="0"/>
          </a:p>
          <a:p>
            <a:pPr lvl="1"/>
            <a:endParaRPr lang="en-US" i="1" dirty="0" smtClean="0"/>
          </a:p>
          <a:p>
            <a:pPr lvl="1"/>
            <a:endParaRPr lang="en-US" i="1" dirty="0" smtClean="0"/>
          </a:p>
          <a:p>
            <a:endParaRPr lang="en-US" altLang="ko-KR" i="1" dirty="0" smtClean="0"/>
          </a:p>
          <a:p>
            <a:endParaRPr lang="en-US" altLang="ko-KR" i="1" dirty="0" smtClean="0"/>
          </a:p>
          <a:p>
            <a:endParaRPr lang="en-US" altLang="ko-KR" i="1" dirty="0" smtClean="0"/>
          </a:p>
          <a:p>
            <a:endParaRPr lang="ko-KR" altLang="en-US" i="1" dirty="0" smtClean="0"/>
          </a:p>
          <a:p>
            <a:endParaRPr lang="ko-KR" altLang="en-US" dirty="0"/>
          </a:p>
        </p:txBody>
      </p:sp>
      <p:sp>
        <p:nvSpPr>
          <p:cNvPr id="4" name="날짜 개체 틀 3"/>
          <p:cNvSpPr>
            <a:spLocks noGrp="1"/>
          </p:cNvSpPr>
          <p:nvPr>
            <p:ph type="dt" sz="half" idx="10"/>
          </p:nvPr>
        </p:nvSpPr>
        <p:spPr>
          <a:xfrm>
            <a:off x="696978" y="334963"/>
            <a:ext cx="1340110" cy="553998"/>
          </a:xfrm>
        </p:spPr>
        <p:txBody>
          <a:bodyPr/>
          <a:lstStyle/>
          <a:p>
            <a:r>
              <a:rPr lang="en-US" altLang="ja-JP" dirty="0" smtClean="0"/>
              <a:t>January 2012</a:t>
            </a:r>
          </a:p>
          <a:p>
            <a:endParaRPr lang="en-US" altLang="ja-JP" dirty="0"/>
          </a:p>
        </p:txBody>
      </p:sp>
      <p:sp>
        <p:nvSpPr>
          <p:cNvPr id="5" name="바닥글 개체 틀 4"/>
          <p:cNvSpPr>
            <a:spLocks noGrp="1"/>
          </p:cNvSpPr>
          <p:nvPr>
            <p:ph type="ftr" sz="quarter" idx="11"/>
          </p:nvPr>
        </p:nvSpPr>
        <p:spPr/>
        <p:txBody>
          <a:bodyPr/>
          <a:lstStyle/>
          <a:p>
            <a:r>
              <a:rPr lang="de-DE" altLang="ja-JP" smtClean="0"/>
              <a:t>Yongho Seok, LG Electronics</a:t>
            </a:r>
            <a:endParaRPr lang="en-US" altLang="ja-JP"/>
          </a:p>
        </p:txBody>
      </p:sp>
      <p:sp>
        <p:nvSpPr>
          <p:cNvPr id="6" name="슬라이드 번호 개체 틀 5"/>
          <p:cNvSpPr>
            <a:spLocks noGrp="1"/>
          </p:cNvSpPr>
          <p:nvPr>
            <p:ph type="sldNum" sz="quarter" idx="12"/>
          </p:nvPr>
        </p:nvSpPr>
        <p:spPr/>
        <p:txBody>
          <a:bodyPr/>
          <a:lstStyle/>
          <a:p>
            <a:r>
              <a:rPr lang="en-US" altLang="ja-JP" smtClean="0"/>
              <a:t>Slide </a:t>
            </a:r>
            <a:fld id="{31E72FFA-50B6-BE49-9796-CC7F59AABF37}" type="slidenum">
              <a:rPr lang="en-US" altLang="ja-JP" smtClean="0"/>
              <a:pPr/>
              <a:t>10</a:t>
            </a:fld>
            <a:endParaRPr lang="en-US" altLang="ja-JP"/>
          </a:p>
        </p:txBody>
      </p:sp>
      <p:graphicFrame>
        <p:nvGraphicFramePr>
          <p:cNvPr id="8" name="표 7"/>
          <p:cNvGraphicFramePr>
            <a:graphicFrameLocks noGrp="1"/>
          </p:cNvGraphicFramePr>
          <p:nvPr/>
        </p:nvGraphicFramePr>
        <p:xfrm>
          <a:off x="1524000" y="3810000"/>
          <a:ext cx="4191000" cy="1143000"/>
        </p:xfrm>
        <a:graphic>
          <a:graphicData uri="http://schemas.openxmlformats.org/drawingml/2006/table">
            <a:tbl>
              <a:tblPr/>
              <a:tblGrid>
                <a:gridCol w="781494"/>
                <a:gridCol w="817062"/>
                <a:gridCol w="814012"/>
                <a:gridCol w="1778432"/>
              </a:tblGrid>
              <a:tr h="228600">
                <a:tc>
                  <a:txBody>
                    <a:bodyPr/>
                    <a:lstStyle/>
                    <a:p>
                      <a:pPr algn="ctr">
                        <a:spcBef>
                          <a:spcPts val="500"/>
                        </a:spcBef>
                        <a:spcAft>
                          <a:spcPts val="500"/>
                        </a:spcAft>
                      </a:pPr>
                      <a:endParaRPr lang="en-GB" sz="1400" kern="100" dirty="0">
                        <a:latin typeface="+mn-lt"/>
                        <a:ea typeface="바탕"/>
                        <a:cs typeface="Times New Roman"/>
                      </a:endParaRPr>
                    </a:p>
                  </a:txBody>
                  <a:tcPr marL="68580" marR="68580" marT="0" marB="0">
                    <a:lnL>
                      <a:noFill/>
                    </a:lnL>
                    <a:lnR>
                      <a:noFill/>
                    </a:lnR>
                    <a:lnT>
                      <a:noFill/>
                    </a:lnT>
                    <a:lnB>
                      <a:noFill/>
                    </a:lnB>
                  </a:tcPr>
                </a:tc>
                <a:tc>
                  <a:txBody>
                    <a:bodyPr/>
                    <a:lstStyle/>
                    <a:p>
                      <a:pPr algn="ctr">
                        <a:spcBef>
                          <a:spcPts val="500"/>
                        </a:spcBef>
                        <a:spcAft>
                          <a:spcPts val="500"/>
                        </a:spcAft>
                      </a:pPr>
                      <a:endParaRPr lang="en-GB" sz="1400" kern="100" dirty="0">
                        <a:latin typeface="+mn-lt"/>
                        <a:ea typeface="바탕"/>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Bef>
                          <a:spcPts val="500"/>
                        </a:spcBef>
                        <a:spcAft>
                          <a:spcPts val="500"/>
                        </a:spcAft>
                      </a:pPr>
                      <a:endParaRPr lang="en-GB" sz="1400" kern="100">
                        <a:latin typeface="+mn-lt"/>
                        <a:ea typeface="바탕"/>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Bef>
                          <a:spcPts val="500"/>
                        </a:spcBef>
                        <a:spcAft>
                          <a:spcPts val="500"/>
                        </a:spcAft>
                      </a:pPr>
                      <a:endParaRPr lang="en-GB" sz="1400" kern="100">
                        <a:latin typeface="+mn-lt"/>
                        <a:ea typeface="바탕"/>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r>
              <a:tr h="685800">
                <a:tc>
                  <a:txBody>
                    <a:bodyPr/>
                    <a:lstStyle/>
                    <a:p>
                      <a:pPr algn="ctr">
                        <a:spcBef>
                          <a:spcPts val="500"/>
                        </a:spcBef>
                        <a:spcAft>
                          <a:spcPts val="500"/>
                        </a:spcAft>
                      </a:pPr>
                      <a:endParaRPr lang="en-GB" sz="1400" kern="100" dirty="0">
                        <a:latin typeface="+mn-lt"/>
                        <a:ea typeface="바탕"/>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Bef>
                          <a:spcPts val="500"/>
                        </a:spcBef>
                        <a:spcAft>
                          <a:spcPts val="500"/>
                        </a:spcAft>
                      </a:pPr>
                      <a:r>
                        <a:rPr lang="en-GB" sz="1400" kern="100" dirty="0">
                          <a:latin typeface="+mn-lt"/>
                          <a:ea typeface="바탕"/>
                          <a:cs typeface="Times New Roman"/>
                        </a:rPr>
                        <a:t>Element</a:t>
                      </a:r>
                      <a:br>
                        <a:rPr lang="en-GB" sz="1400" kern="100" dirty="0">
                          <a:latin typeface="+mn-lt"/>
                          <a:ea typeface="바탕"/>
                          <a:cs typeface="Times New Roman"/>
                        </a:rPr>
                      </a:br>
                      <a:r>
                        <a:rPr lang="en-GB" sz="1400" kern="100" dirty="0">
                          <a:latin typeface="+mn-lt"/>
                          <a:ea typeface="바탕"/>
                          <a:cs typeface="Times New Roman"/>
                        </a:rPr>
                        <a:t>ID</a:t>
                      </a:r>
                      <a:endParaRPr lang="ko-KR" sz="1400" kern="100" dirty="0">
                        <a:latin typeface="+mn-lt"/>
                        <a:ea typeface="바탕"/>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500"/>
                        </a:spcBef>
                        <a:spcAft>
                          <a:spcPts val="500"/>
                        </a:spcAft>
                      </a:pPr>
                      <a:r>
                        <a:rPr lang="en-GB" sz="1400" kern="100">
                          <a:latin typeface="+mn-lt"/>
                          <a:ea typeface="바탕"/>
                          <a:cs typeface="Times New Roman"/>
                        </a:rPr>
                        <a:t>Length</a:t>
                      </a:r>
                      <a:endParaRPr lang="ko-KR" sz="1400" kern="100">
                        <a:latin typeface="+mn-lt"/>
                        <a:ea typeface="바탕"/>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500"/>
                        </a:spcBef>
                        <a:spcAft>
                          <a:spcPts val="500"/>
                        </a:spcAft>
                      </a:pPr>
                      <a:r>
                        <a:rPr lang="en-GB" altLang="ko-KR" sz="1400" kern="100" dirty="0" smtClean="0">
                          <a:latin typeface="+mn-lt"/>
                          <a:ea typeface="바탕"/>
                          <a:cs typeface="Times New Roman"/>
                        </a:rPr>
                        <a:t>Subnet</a:t>
                      </a:r>
                      <a:r>
                        <a:rPr lang="en-GB" altLang="ko-KR" sz="1400" kern="100" baseline="0" dirty="0" smtClean="0">
                          <a:latin typeface="+mn-lt"/>
                          <a:ea typeface="바탕"/>
                          <a:cs typeface="Times New Roman"/>
                        </a:rPr>
                        <a:t> Prefix</a:t>
                      </a:r>
                      <a:endParaRPr lang="ko-KR" sz="1400" kern="100" dirty="0">
                        <a:latin typeface="+mn-lt"/>
                        <a:ea typeface="바탕"/>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8600">
                <a:tc>
                  <a:txBody>
                    <a:bodyPr/>
                    <a:lstStyle/>
                    <a:p>
                      <a:pPr algn="ctr">
                        <a:spcBef>
                          <a:spcPts val="500"/>
                        </a:spcBef>
                        <a:spcAft>
                          <a:spcPts val="500"/>
                        </a:spcAft>
                      </a:pPr>
                      <a:r>
                        <a:rPr lang="en-GB" sz="1400" b="1" kern="100">
                          <a:latin typeface="+mn-lt"/>
                          <a:ea typeface="바탕"/>
                          <a:cs typeface="Times New Roman"/>
                        </a:rPr>
                        <a:t>Octets:</a:t>
                      </a:r>
                      <a:endParaRPr lang="ko-KR" sz="1400" kern="100">
                        <a:latin typeface="+mn-lt"/>
                        <a:ea typeface="바탕"/>
                        <a:cs typeface="Times New Roman"/>
                      </a:endParaRPr>
                    </a:p>
                  </a:txBody>
                  <a:tcPr marL="68580" marR="68580" marT="0" marB="0">
                    <a:lnL>
                      <a:noFill/>
                    </a:lnL>
                    <a:lnR>
                      <a:noFill/>
                    </a:lnR>
                    <a:lnT>
                      <a:noFill/>
                    </a:lnT>
                    <a:lnB>
                      <a:noFill/>
                    </a:lnB>
                  </a:tcPr>
                </a:tc>
                <a:tc>
                  <a:txBody>
                    <a:bodyPr/>
                    <a:lstStyle/>
                    <a:p>
                      <a:pPr algn="ctr">
                        <a:spcBef>
                          <a:spcPts val="500"/>
                        </a:spcBef>
                        <a:spcAft>
                          <a:spcPts val="500"/>
                        </a:spcAft>
                      </a:pPr>
                      <a:r>
                        <a:rPr lang="en-GB" sz="1400" kern="100">
                          <a:latin typeface="+mn-lt"/>
                          <a:ea typeface="바탕"/>
                          <a:cs typeface="Times New Roman"/>
                        </a:rPr>
                        <a:t>1</a:t>
                      </a:r>
                      <a:endParaRPr lang="ko-KR" sz="1400" kern="100">
                        <a:latin typeface="+mn-lt"/>
                        <a:ea typeface="바탕"/>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Bef>
                          <a:spcPts val="500"/>
                        </a:spcBef>
                        <a:spcAft>
                          <a:spcPts val="500"/>
                        </a:spcAft>
                      </a:pPr>
                      <a:r>
                        <a:rPr lang="en-GB" sz="1400" kern="100">
                          <a:latin typeface="+mn-lt"/>
                          <a:ea typeface="바탕"/>
                          <a:cs typeface="Times New Roman"/>
                        </a:rPr>
                        <a:t>1</a:t>
                      </a:r>
                      <a:endParaRPr lang="ko-KR" sz="1400" kern="100">
                        <a:latin typeface="+mn-lt"/>
                        <a:ea typeface="바탕"/>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Bef>
                          <a:spcPts val="500"/>
                        </a:spcBef>
                        <a:spcAft>
                          <a:spcPts val="500"/>
                        </a:spcAft>
                      </a:pPr>
                      <a:r>
                        <a:rPr lang="en-GB" altLang="ko-KR" sz="1400" kern="100" dirty="0" smtClean="0">
                          <a:latin typeface="+mn-lt"/>
                          <a:ea typeface="바탕"/>
                          <a:cs typeface="Times New Roman"/>
                        </a:rPr>
                        <a:t>Variable</a:t>
                      </a:r>
                      <a:endParaRPr lang="ko-KR" sz="1400" kern="100" dirty="0">
                        <a:latin typeface="+mn-lt"/>
                        <a:ea typeface="바탕"/>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Abstract</a:t>
            </a:r>
            <a:endParaRPr lang="ko-KR" altLang="en-US" dirty="0"/>
          </a:p>
        </p:txBody>
      </p:sp>
      <p:sp>
        <p:nvSpPr>
          <p:cNvPr id="3" name="내용 개체 틀 2"/>
          <p:cNvSpPr>
            <a:spLocks noGrp="1"/>
          </p:cNvSpPr>
          <p:nvPr>
            <p:ph idx="1"/>
          </p:nvPr>
        </p:nvSpPr>
        <p:spPr/>
        <p:txBody>
          <a:bodyPr/>
          <a:lstStyle/>
          <a:p>
            <a:r>
              <a:rPr lang="en-US" dirty="0" smtClean="0"/>
              <a:t>This presentation contains a proposal to allow 802.11 STAs to reduce initial link set up time through an enhanced IP configuration procedure.</a:t>
            </a:r>
          </a:p>
          <a:p>
            <a:r>
              <a:rPr lang="en-US" dirty="0" smtClean="0"/>
              <a:t>Addition of </a:t>
            </a:r>
            <a:r>
              <a:rPr lang="en-US" dirty="0" smtClean="0"/>
              <a:t>subnet prefix </a:t>
            </a:r>
            <a:r>
              <a:rPr lang="en-US" dirty="0" smtClean="0"/>
              <a:t>information element into Beacon or Probe Response frame is proposed in this presentation.</a:t>
            </a:r>
          </a:p>
          <a:p>
            <a:endParaRPr lang="ko-KR" altLang="en-US" dirty="0"/>
          </a:p>
        </p:txBody>
      </p:sp>
      <p:sp>
        <p:nvSpPr>
          <p:cNvPr id="4" name="날짜 개체 틀 3"/>
          <p:cNvSpPr>
            <a:spLocks noGrp="1"/>
          </p:cNvSpPr>
          <p:nvPr>
            <p:ph type="dt" sz="half" idx="10"/>
          </p:nvPr>
        </p:nvSpPr>
        <p:spPr>
          <a:xfrm>
            <a:off x="696978" y="334963"/>
            <a:ext cx="1340110" cy="553998"/>
          </a:xfrm>
        </p:spPr>
        <p:txBody>
          <a:bodyPr/>
          <a:lstStyle/>
          <a:p>
            <a:r>
              <a:rPr lang="en-US" altLang="ja-JP" dirty="0" smtClean="0"/>
              <a:t>January 2012</a:t>
            </a:r>
          </a:p>
          <a:p>
            <a:endParaRPr lang="en-US" altLang="ja-JP" dirty="0"/>
          </a:p>
        </p:txBody>
      </p:sp>
      <p:sp>
        <p:nvSpPr>
          <p:cNvPr id="5" name="바닥글 개체 틀 4"/>
          <p:cNvSpPr>
            <a:spLocks noGrp="1"/>
          </p:cNvSpPr>
          <p:nvPr>
            <p:ph type="ftr" sz="quarter" idx="11"/>
          </p:nvPr>
        </p:nvSpPr>
        <p:spPr/>
        <p:txBody>
          <a:bodyPr/>
          <a:lstStyle/>
          <a:p>
            <a:r>
              <a:rPr lang="de-DE" altLang="ja-JP" smtClean="0"/>
              <a:t>Yongho Seok, LG Electronics</a:t>
            </a:r>
            <a:endParaRPr lang="en-US" altLang="ja-JP"/>
          </a:p>
        </p:txBody>
      </p:sp>
      <p:sp>
        <p:nvSpPr>
          <p:cNvPr id="6" name="슬라이드 번호 개체 틀 5"/>
          <p:cNvSpPr>
            <a:spLocks noGrp="1"/>
          </p:cNvSpPr>
          <p:nvPr>
            <p:ph type="sldNum" sz="quarter" idx="12"/>
          </p:nvPr>
        </p:nvSpPr>
        <p:spPr/>
        <p:txBody>
          <a:bodyPr/>
          <a:lstStyle/>
          <a:p>
            <a:r>
              <a:rPr lang="en-US" altLang="ja-JP" smtClean="0"/>
              <a:t>Slide </a:t>
            </a:r>
            <a:fld id="{31E72FFA-50B6-BE49-9796-CC7F59AABF37}" type="slidenum">
              <a:rPr lang="en-US" altLang="ja-JP" smtClean="0"/>
              <a:pPr/>
              <a:t>2</a:t>
            </a:fld>
            <a:endParaRPr lang="en-US" altLang="ja-JP"/>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Motivation</a:t>
            </a:r>
            <a:endParaRPr lang="ko-KR" altLang="en-US" dirty="0"/>
          </a:p>
        </p:txBody>
      </p:sp>
      <p:sp>
        <p:nvSpPr>
          <p:cNvPr id="3" name="내용 개체 틀 2"/>
          <p:cNvSpPr>
            <a:spLocks noGrp="1"/>
          </p:cNvSpPr>
          <p:nvPr>
            <p:ph idx="1"/>
          </p:nvPr>
        </p:nvSpPr>
        <p:spPr/>
        <p:txBody>
          <a:bodyPr/>
          <a:lstStyle/>
          <a:p>
            <a:r>
              <a:rPr lang="en-US" altLang="ko-KR" sz="2000" dirty="0" smtClean="0"/>
              <a:t>DHCP IP configuration requires 4-way handshaking procedure for the initial setup, the procedure that takes a considerable amount of time.</a:t>
            </a:r>
          </a:p>
          <a:p>
            <a:r>
              <a:rPr lang="en-US" altLang="ko-KR" sz="2000" dirty="0" smtClean="0"/>
              <a:t>A STA has to perform the entire IP configuration process, when it attempts to create a connection with an AP.</a:t>
            </a:r>
          </a:p>
          <a:p>
            <a:r>
              <a:rPr lang="en-US" altLang="ko-KR" sz="2000" dirty="0" smtClean="0"/>
              <a:t>If the STA knows the subnet, to which the AP belongs, ahead of the association, the process of IP configuration can be simplified.</a:t>
            </a:r>
          </a:p>
          <a:p>
            <a:r>
              <a:rPr lang="en-US" altLang="ko-KR" sz="2000" dirty="0" smtClean="0"/>
              <a:t>If the subnet has not been changed, the STA may reuse the old IP configuration, if and only if that specific IP configuration is not assigned to another STA in the subnet.</a:t>
            </a:r>
          </a:p>
        </p:txBody>
      </p:sp>
      <p:sp>
        <p:nvSpPr>
          <p:cNvPr id="4" name="날짜 개체 틀 3"/>
          <p:cNvSpPr>
            <a:spLocks noGrp="1"/>
          </p:cNvSpPr>
          <p:nvPr>
            <p:ph type="dt" sz="half" idx="10"/>
          </p:nvPr>
        </p:nvSpPr>
        <p:spPr>
          <a:xfrm>
            <a:off x="696978" y="334963"/>
            <a:ext cx="1340110" cy="553998"/>
          </a:xfrm>
        </p:spPr>
        <p:txBody>
          <a:bodyPr/>
          <a:lstStyle/>
          <a:p>
            <a:r>
              <a:rPr lang="en-US" altLang="ja-JP" dirty="0" smtClean="0"/>
              <a:t>January 2012</a:t>
            </a:r>
          </a:p>
          <a:p>
            <a:endParaRPr lang="en-US" altLang="ja-JP" dirty="0"/>
          </a:p>
        </p:txBody>
      </p:sp>
      <p:sp>
        <p:nvSpPr>
          <p:cNvPr id="5" name="바닥글 개체 틀 4"/>
          <p:cNvSpPr>
            <a:spLocks noGrp="1"/>
          </p:cNvSpPr>
          <p:nvPr>
            <p:ph type="ftr" sz="quarter" idx="11"/>
          </p:nvPr>
        </p:nvSpPr>
        <p:spPr/>
        <p:txBody>
          <a:bodyPr/>
          <a:lstStyle/>
          <a:p>
            <a:r>
              <a:rPr lang="de-DE" altLang="ja-JP" smtClean="0"/>
              <a:t>Yongho Seok, LG Electronics</a:t>
            </a:r>
            <a:endParaRPr lang="en-US" altLang="ja-JP"/>
          </a:p>
        </p:txBody>
      </p:sp>
      <p:sp>
        <p:nvSpPr>
          <p:cNvPr id="6" name="슬라이드 번호 개체 틀 5"/>
          <p:cNvSpPr>
            <a:spLocks noGrp="1"/>
          </p:cNvSpPr>
          <p:nvPr>
            <p:ph type="sldNum" sz="quarter" idx="12"/>
          </p:nvPr>
        </p:nvSpPr>
        <p:spPr/>
        <p:txBody>
          <a:bodyPr/>
          <a:lstStyle/>
          <a:p>
            <a:r>
              <a:rPr lang="en-US" altLang="ja-JP" smtClean="0"/>
              <a:t>Slide </a:t>
            </a:r>
            <a:fld id="{31E72FFA-50B6-BE49-9796-CC7F59AABF37}" type="slidenum">
              <a:rPr lang="en-US" altLang="ja-JP" smtClean="0"/>
              <a:pPr/>
              <a:t>3</a:t>
            </a:fld>
            <a:endParaRPr lang="en-US" altLang="ja-JP"/>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Previous method (1)</a:t>
            </a:r>
            <a:endParaRPr lang="ko-KR" altLang="en-US" dirty="0"/>
          </a:p>
        </p:txBody>
      </p:sp>
      <p:sp>
        <p:nvSpPr>
          <p:cNvPr id="3" name="내용 개체 틀 2"/>
          <p:cNvSpPr>
            <a:spLocks noGrp="1"/>
          </p:cNvSpPr>
          <p:nvPr>
            <p:ph idx="1"/>
          </p:nvPr>
        </p:nvSpPr>
        <p:spPr/>
        <p:txBody>
          <a:bodyPr/>
          <a:lstStyle/>
          <a:p>
            <a:r>
              <a:rPr lang="en-US" altLang="ko-KR" dirty="0" smtClean="0"/>
              <a:t>Single BSS</a:t>
            </a:r>
            <a:endParaRPr lang="ko-KR" altLang="en-US" dirty="0"/>
          </a:p>
        </p:txBody>
      </p:sp>
      <p:sp>
        <p:nvSpPr>
          <p:cNvPr id="4" name="날짜 개체 틀 3"/>
          <p:cNvSpPr>
            <a:spLocks noGrp="1"/>
          </p:cNvSpPr>
          <p:nvPr>
            <p:ph type="dt" sz="half" idx="10"/>
          </p:nvPr>
        </p:nvSpPr>
        <p:spPr>
          <a:xfrm>
            <a:off x="696978" y="334963"/>
            <a:ext cx="1340110" cy="553998"/>
          </a:xfrm>
        </p:spPr>
        <p:txBody>
          <a:bodyPr/>
          <a:lstStyle/>
          <a:p>
            <a:r>
              <a:rPr lang="en-US" altLang="ja-JP" dirty="0" smtClean="0"/>
              <a:t>January 2012</a:t>
            </a:r>
          </a:p>
          <a:p>
            <a:endParaRPr lang="en-US" altLang="ja-JP" dirty="0"/>
          </a:p>
        </p:txBody>
      </p:sp>
      <p:sp>
        <p:nvSpPr>
          <p:cNvPr id="5" name="바닥글 개체 틀 4"/>
          <p:cNvSpPr>
            <a:spLocks noGrp="1"/>
          </p:cNvSpPr>
          <p:nvPr>
            <p:ph type="ftr" sz="quarter" idx="11"/>
          </p:nvPr>
        </p:nvSpPr>
        <p:spPr/>
        <p:txBody>
          <a:bodyPr/>
          <a:lstStyle/>
          <a:p>
            <a:r>
              <a:rPr lang="de-DE" altLang="ja-JP" smtClean="0"/>
              <a:t>Yongho Seok, LG Electronics</a:t>
            </a:r>
            <a:endParaRPr lang="en-US" altLang="ja-JP"/>
          </a:p>
        </p:txBody>
      </p:sp>
      <p:sp>
        <p:nvSpPr>
          <p:cNvPr id="6" name="슬라이드 번호 개체 틀 5"/>
          <p:cNvSpPr>
            <a:spLocks noGrp="1"/>
          </p:cNvSpPr>
          <p:nvPr>
            <p:ph type="sldNum" sz="quarter" idx="12"/>
          </p:nvPr>
        </p:nvSpPr>
        <p:spPr/>
        <p:txBody>
          <a:bodyPr/>
          <a:lstStyle/>
          <a:p>
            <a:r>
              <a:rPr lang="en-US" altLang="ja-JP" smtClean="0"/>
              <a:t>Slide </a:t>
            </a:r>
            <a:fld id="{31E72FFA-50B6-BE49-9796-CC7F59AABF37}" type="slidenum">
              <a:rPr lang="en-US" altLang="ja-JP" smtClean="0"/>
              <a:pPr/>
              <a:t>4</a:t>
            </a:fld>
            <a:endParaRPr lang="en-US" altLang="ja-JP"/>
          </a:p>
        </p:txBody>
      </p:sp>
      <p:pic>
        <p:nvPicPr>
          <p:cNvPr id="1028" name="Picture 4"/>
          <p:cNvPicPr>
            <a:picLocks noChangeAspect="1" noChangeArrowheads="1"/>
          </p:cNvPicPr>
          <p:nvPr/>
        </p:nvPicPr>
        <p:blipFill>
          <a:blip r:embed="rId3"/>
          <a:srcRect/>
          <a:stretch>
            <a:fillRect/>
          </a:stretch>
        </p:blipFill>
        <p:spPr bwMode="auto">
          <a:xfrm>
            <a:off x="3429000" y="1828800"/>
            <a:ext cx="5166075" cy="4560809"/>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Previous method (2)</a:t>
            </a:r>
            <a:endParaRPr lang="ko-KR" altLang="en-US" dirty="0"/>
          </a:p>
        </p:txBody>
      </p:sp>
      <p:sp>
        <p:nvSpPr>
          <p:cNvPr id="3" name="내용 개체 틀 2"/>
          <p:cNvSpPr>
            <a:spLocks noGrp="1"/>
          </p:cNvSpPr>
          <p:nvPr>
            <p:ph idx="1"/>
          </p:nvPr>
        </p:nvSpPr>
        <p:spPr/>
        <p:txBody>
          <a:bodyPr/>
          <a:lstStyle/>
          <a:p>
            <a:r>
              <a:rPr lang="en-US" altLang="ko-KR" dirty="0" smtClean="0"/>
              <a:t>Multiple BSS</a:t>
            </a:r>
            <a:endParaRPr lang="ko-KR" altLang="en-US" dirty="0"/>
          </a:p>
        </p:txBody>
      </p:sp>
      <p:sp>
        <p:nvSpPr>
          <p:cNvPr id="4" name="날짜 개체 틀 3"/>
          <p:cNvSpPr>
            <a:spLocks noGrp="1"/>
          </p:cNvSpPr>
          <p:nvPr>
            <p:ph type="dt" sz="half" idx="10"/>
          </p:nvPr>
        </p:nvSpPr>
        <p:spPr>
          <a:xfrm>
            <a:off x="696978" y="334963"/>
            <a:ext cx="1340110" cy="553998"/>
          </a:xfrm>
        </p:spPr>
        <p:txBody>
          <a:bodyPr/>
          <a:lstStyle/>
          <a:p>
            <a:r>
              <a:rPr lang="en-US" altLang="ja-JP" dirty="0" smtClean="0"/>
              <a:t>January 2012</a:t>
            </a:r>
          </a:p>
          <a:p>
            <a:endParaRPr lang="en-US" altLang="ja-JP" dirty="0"/>
          </a:p>
        </p:txBody>
      </p:sp>
      <p:sp>
        <p:nvSpPr>
          <p:cNvPr id="5" name="바닥글 개체 틀 4"/>
          <p:cNvSpPr>
            <a:spLocks noGrp="1"/>
          </p:cNvSpPr>
          <p:nvPr>
            <p:ph type="ftr" sz="quarter" idx="11"/>
          </p:nvPr>
        </p:nvSpPr>
        <p:spPr/>
        <p:txBody>
          <a:bodyPr/>
          <a:lstStyle/>
          <a:p>
            <a:r>
              <a:rPr lang="de-DE" altLang="ja-JP" smtClean="0"/>
              <a:t>Yongho Seok, LG Electronics</a:t>
            </a:r>
            <a:endParaRPr lang="en-US" altLang="ja-JP"/>
          </a:p>
        </p:txBody>
      </p:sp>
      <p:sp>
        <p:nvSpPr>
          <p:cNvPr id="6" name="슬라이드 번호 개체 틀 5"/>
          <p:cNvSpPr>
            <a:spLocks noGrp="1"/>
          </p:cNvSpPr>
          <p:nvPr>
            <p:ph type="sldNum" sz="quarter" idx="12"/>
          </p:nvPr>
        </p:nvSpPr>
        <p:spPr/>
        <p:txBody>
          <a:bodyPr/>
          <a:lstStyle/>
          <a:p>
            <a:r>
              <a:rPr lang="en-US" altLang="ja-JP" smtClean="0"/>
              <a:t>Slide </a:t>
            </a:r>
            <a:fld id="{31E72FFA-50B6-BE49-9796-CC7F59AABF37}" type="slidenum">
              <a:rPr lang="en-US" altLang="ja-JP" smtClean="0"/>
              <a:pPr/>
              <a:t>5</a:t>
            </a:fld>
            <a:endParaRPr lang="en-US" altLang="ja-JP"/>
          </a:p>
        </p:txBody>
      </p:sp>
      <p:pic>
        <p:nvPicPr>
          <p:cNvPr id="1026" name="Picture 2"/>
          <p:cNvPicPr>
            <a:picLocks noChangeAspect="1" noChangeArrowheads="1"/>
          </p:cNvPicPr>
          <p:nvPr/>
        </p:nvPicPr>
        <p:blipFill>
          <a:blip r:embed="rId3"/>
          <a:srcRect/>
          <a:stretch>
            <a:fillRect/>
          </a:stretch>
        </p:blipFill>
        <p:spPr bwMode="auto">
          <a:xfrm>
            <a:off x="3657600" y="1600200"/>
            <a:ext cx="4572000" cy="4809011"/>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990600"/>
            <a:ext cx="7772400" cy="533400"/>
          </a:xfrm>
        </p:spPr>
        <p:txBody>
          <a:bodyPr/>
          <a:lstStyle/>
          <a:p>
            <a:r>
              <a:rPr lang="en-US" altLang="ko-KR" dirty="0" smtClean="0"/>
              <a:t>Proposal</a:t>
            </a:r>
            <a:endParaRPr lang="ko-KR" altLang="en-US" dirty="0"/>
          </a:p>
        </p:txBody>
      </p:sp>
      <p:sp>
        <p:nvSpPr>
          <p:cNvPr id="3" name="내용 개체 틀 2"/>
          <p:cNvSpPr>
            <a:spLocks noGrp="1"/>
          </p:cNvSpPr>
          <p:nvPr>
            <p:ph idx="1"/>
          </p:nvPr>
        </p:nvSpPr>
        <p:spPr>
          <a:xfrm>
            <a:off x="685800" y="1676400"/>
            <a:ext cx="7772400" cy="4419600"/>
          </a:xfrm>
        </p:spPr>
        <p:txBody>
          <a:bodyPr/>
          <a:lstStyle/>
          <a:p>
            <a:r>
              <a:rPr lang="en-US" altLang="ko-KR" sz="2000" dirty="0" smtClean="0"/>
              <a:t>Add subnet prefix IE in Beacon or Probe Response frames</a:t>
            </a:r>
          </a:p>
          <a:p>
            <a:pPr lvl="1"/>
            <a:r>
              <a:rPr lang="en-US" altLang="ko-KR" sz="1800" dirty="0" smtClean="0"/>
              <a:t>So that a STA can figure out whether a newly discovered AP belongs to the subnet, with which the STA has the a priori knowledge.</a:t>
            </a:r>
          </a:p>
          <a:p>
            <a:pPr lvl="1"/>
            <a:r>
              <a:rPr lang="en-US" altLang="ko-KR" sz="1800" dirty="0" smtClean="0"/>
              <a:t>If the AP belongs to the subnet, with which the STA has the a priori knowledge, the STA assumes that it is allowed to use the IP address that it used before, when it tries to associate with the AP.</a:t>
            </a:r>
          </a:p>
          <a:p>
            <a:pPr lvl="1"/>
            <a:r>
              <a:rPr lang="en-US" altLang="ko-KR" sz="1800" dirty="0" smtClean="0"/>
              <a:t>If the assumption of the STA verifies, the STA and AP can omit the DHCP Discovery and DHCP offer steps in the DHCP IP configuration.</a:t>
            </a:r>
          </a:p>
          <a:p>
            <a:pPr lvl="1"/>
            <a:r>
              <a:rPr lang="en-US" altLang="ko-KR" sz="1800" dirty="0" smtClean="0"/>
              <a:t>If there are multiple newly discovered APs, the STA can take the subnet information into account, in choosing the AP of interest.</a:t>
            </a:r>
          </a:p>
        </p:txBody>
      </p:sp>
      <p:sp>
        <p:nvSpPr>
          <p:cNvPr id="4" name="날짜 개체 틀 3"/>
          <p:cNvSpPr>
            <a:spLocks noGrp="1"/>
          </p:cNvSpPr>
          <p:nvPr>
            <p:ph type="dt" sz="half" idx="10"/>
          </p:nvPr>
        </p:nvSpPr>
        <p:spPr>
          <a:xfrm flipH="1">
            <a:off x="696977" y="334963"/>
            <a:ext cx="1340110" cy="276999"/>
          </a:xfrm>
        </p:spPr>
        <p:txBody>
          <a:bodyPr/>
          <a:lstStyle/>
          <a:p>
            <a:r>
              <a:rPr lang="en-US" altLang="ja-JP" dirty="0" smtClean="0"/>
              <a:t>January 2012</a:t>
            </a:r>
            <a:endParaRPr lang="en-US" altLang="ja-JP" dirty="0"/>
          </a:p>
        </p:txBody>
      </p:sp>
      <p:sp>
        <p:nvSpPr>
          <p:cNvPr id="5" name="바닥글 개체 틀 4"/>
          <p:cNvSpPr>
            <a:spLocks noGrp="1"/>
          </p:cNvSpPr>
          <p:nvPr>
            <p:ph type="ftr" sz="quarter" idx="11"/>
          </p:nvPr>
        </p:nvSpPr>
        <p:spPr/>
        <p:txBody>
          <a:bodyPr/>
          <a:lstStyle/>
          <a:p>
            <a:r>
              <a:rPr lang="de-DE" altLang="ja-JP" smtClean="0"/>
              <a:t>Yongho Seok, LG Electronics</a:t>
            </a:r>
            <a:endParaRPr lang="en-US" altLang="ja-JP"/>
          </a:p>
        </p:txBody>
      </p:sp>
      <p:sp>
        <p:nvSpPr>
          <p:cNvPr id="6" name="슬라이드 번호 개체 틀 5"/>
          <p:cNvSpPr>
            <a:spLocks noGrp="1"/>
          </p:cNvSpPr>
          <p:nvPr>
            <p:ph type="sldNum" sz="quarter" idx="12"/>
          </p:nvPr>
        </p:nvSpPr>
        <p:spPr/>
        <p:txBody>
          <a:bodyPr/>
          <a:lstStyle/>
          <a:p>
            <a:r>
              <a:rPr lang="en-US" altLang="ja-JP" smtClean="0"/>
              <a:t>Slide </a:t>
            </a:r>
            <a:fld id="{31E72FFA-50B6-BE49-9796-CC7F59AABF37}" type="slidenum">
              <a:rPr lang="en-US" altLang="ja-JP" smtClean="0"/>
              <a:pPr/>
              <a:t>6</a:t>
            </a:fld>
            <a:endParaRPr lang="en-US" altLang="ja-JP"/>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Proposed method</a:t>
            </a:r>
            <a:endParaRPr lang="ko-KR" altLang="en-US" dirty="0"/>
          </a:p>
        </p:txBody>
      </p:sp>
      <p:sp>
        <p:nvSpPr>
          <p:cNvPr id="3" name="내용 개체 틀 2"/>
          <p:cNvSpPr>
            <a:spLocks noGrp="1"/>
          </p:cNvSpPr>
          <p:nvPr>
            <p:ph idx="1"/>
          </p:nvPr>
        </p:nvSpPr>
        <p:spPr/>
        <p:txBody>
          <a:bodyPr/>
          <a:lstStyle/>
          <a:p>
            <a:r>
              <a:rPr lang="en-US" altLang="ko-KR" dirty="0" smtClean="0"/>
              <a:t>Proposed method</a:t>
            </a:r>
          </a:p>
          <a:p>
            <a:pPr lvl="1"/>
            <a:r>
              <a:rPr lang="en-US" altLang="ko-KR" dirty="0" smtClean="0"/>
              <a:t>Multiple BSS</a:t>
            </a:r>
            <a:endParaRPr lang="ko-KR" altLang="en-US" dirty="0"/>
          </a:p>
        </p:txBody>
      </p:sp>
      <p:sp>
        <p:nvSpPr>
          <p:cNvPr id="4" name="날짜 개체 틀 3"/>
          <p:cNvSpPr>
            <a:spLocks noGrp="1"/>
          </p:cNvSpPr>
          <p:nvPr>
            <p:ph type="dt" sz="half" idx="10"/>
          </p:nvPr>
        </p:nvSpPr>
        <p:spPr>
          <a:xfrm>
            <a:off x="696978" y="334963"/>
            <a:ext cx="1340110" cy="553998"/>
          </a:xfrm>
        </p:spPr>
        <p:txBody>
          <a:bodyPr/>
          <a:lstStyle/>
          <a:p>
            <a:r>
              <a:rPr lang="en-US" altLang="ja-JP" dirty="0" smtClean="0"/>
              <a:t>January 2012</a:t>
            </a:r>
          </a:p>
          <a:p>
            <a:endParaRPr lang="en-US" altLang="ja-JP" dirty="0"/>
          </a:p>
        </p:txBody>
      </p:sp>
      <p:sp>
        <p:nvSpPr>
          <p:cNvPr id="5" name="바닥글 개체 틀 4"/>
          <p:cNvSpPr>
            <a:spLocks noGrp="1"/>
          </p:cNvSpPr>
          <p:nvPr>
            <p:ph type="ftr" sz="quarter" idx="11"/>
          </p:nvPr>
        </p:nvSpPr>
        <p:spPr/>
        <p:txBody>
          <a:bodyPr/>
          <a:lstStyle/>
          <a:p>
            <a:r>
              <a:rPr lang="de-DE" altLang="ja-JP" smtClean="0"/>
              <a:t>Yongho Seok, LG Electronics</a:t>
            </a:r>
            <a:endParaRPr lang="en-US" altLang="ja-JP"/>
          </a:p>
        </p:txBody>
      </p:sp>
      <p:sp>
        <p:nvSpPr>
          <p:cNvPr id="6" name="슬라이드 번호 개체 틀 5"/>
          <p:cNvSpPr>
            <a:spLocks noGrp="1"/>
          </p:cNvSpPr>
          <p:nvPr>
            <p:ph type="sldNum" sz="quarter" idx="12"/>
          </p:nvPr>
        </p:nvSpPr>
        <p:spPr/>
        <p:txBody>
          <a:bodyPr/>
          <a:lstStyle/>
          <a:p>
            <a:r>
              <a:rPr lang="en-US" altLang="ja-JP" smtClean="0"/>
              <a:t>Slide </a:t>
            </a:r>
            <a:fld id="{31E72FFA-50B6-BE49-9796-CC7F59AABF37}" type="slidenum">
              <a:rPr lang="en-US" altLang="ja-JP" smtClean="0"/>
              <a:pPr/>
              <a:t>7</a:t>
            </a:fld>
            <a:endParaRPr lang="en-US" altLang="ja-JP"/>
          </a:p>
        </p:txBody>
      </p:sp>
      <p:pic>
        <p:nvPicPr>
          <p:cNvPr id="2051" name="Picture 3"/>
          <p:cNvPicPr>
            <a:picLocks noChangeAspect="1" noChangeArrowheads="1"/>
          </p:cNvPicPr>
          <p:nvPr/>
        </p:nvPicPr>
        <p:blipFill>
          <a:blip r:embed="rId3"/>
          <a:srcRect/>
          <a:stretch>
            <a:fillRect/>
          </a:stretch>
        </p:blipFill>
        <p:spPr bwMode="auto">
          <a:xfrm>
            <a:off x="3886200" y="1600200"/>
            <a:ext cx="4876800" cy="4762627"/>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Proposed method – usage scenario</a:t>
            </a:r>
            <a:endParaRPr lang="ko-KR" altLang="en-US" dirty="0"/>
          </a:p>
        </p:txBody>
      </p:sp>
      <p:sp>
        <p:nvSpPr>
          <p:cNvPr id="3" name="내용 개체 틀 2"/>
          <p:cNvSpPr>
            <a:spLocks noGrp="1"/>
          </p:cNvSpPr>
          <p:nvPr>
            <p:ph idx="1"/>
          </p:nvPr>
        </p:nvSpPr>
        <p:spPr/>
        <p:txBody>
          <a:bodyPr/>
          <a:lstStyle/>
          <a:p>
            <a:r>
              <a:rPr lang="en-US" altLang="ko-KR" dirty="0" smtClean="0"/>
              <a:t>AP selection</a:t>
            </a:r>
          </a:p>
          <a:p>
            <a:pPr lvl="1"/>
            <a:r>
              <a:rPr lang="en-US" altLang="ko-KR" dirty="0" smtClean="0"/>
              <a:t>While scanning, the STA may find several candidate APs with different subnet prefix. The STA is likely to choose the one in the same subnet in which its old AP resides. By doing so, the STA may not perform DHCP discovery- DHCP offer process.</a:t>
            </a:r>
            <a:endParaRPr lang="ko-KR" altLang="en-US" dirty="0"/>
          </a:p>
        </p:txBody>
      </p:sp>
      <p:sp>
        <p:nvSpPr>
          <p:cNvPr id="4" name="날짜 개체 틀 3"/>
          <p:cNvSpPr>
            <a:spLocks noGrp="1"/>
          </p:cNvSpPr>
          <p:nvPr>
            <p:ph type="dt" sz="half" idx="10"/>
          </p:nvPr>
        </p:nvSpPr>
        <p:spPr>
          <a:xfrm>
            <a:off x="696978" y="334963"/>
            <a:ext cx="1340110" cy="553998"/>
          </a:xfrm>
        </p:spPr>
        <p:txBody>
          <a:bodyPr/>
          <a:lstStyle/>
          <a:p>
            <a:r>
              <a:rPr lang="en-US" altLang="ja-JP" dirty="0" smtClean="0"/>
              <a:t>January 2012</a:t>
            </a:r>
          </a:p>
          <a:p>
            <a:endParaRPr lang="en-US" altLang="ja-JP" dirty="0"/>
          </a:p>
        </p:txBody>
      </p:sp>
      <p:sp>
        <p:nvSpPr>
          <p:cNvPr id="5" name="바닥글 개체 틀 4"/>
          <p:cNvSpPr>
            <a:spLocks noGrp="1"/>
          </p:cNvSpPr>
          <p:nvPr>
            <p:ph type="ftr" sz="quarter" idx="11"/>
          </p:nvPr>
        </p:nvSpPr>
        <p:spPr/>
        <p:txBody>
          <a:bodyPr/>
          <a:lstStyle/>
          <a:p>
            <a:r>
              <a:rPr lang="de-DE" altLang="ja-JP" smtClean="0"/>
              <a:t>Yongho Seok, LG Electronics</a:t>
            </a:r>
            <a:endParaRPr lang="en-US" altLang="ja-JP"/>
          </a:p>
        </p:txBody>
      </p:sp>
      <p:sp>
        <p:nvSpPr>
          <p:cNvPr id="6" name="슬라이드 번호 개체 틀 5"/>
          <p:cNvSpPr>
            <a:spLocks noGrp="1"/>
          </p:cNvSpPr>
          <p:nvPr>
            <p:ph type="sldNum" sz="quarter" idx="12"/>
          </p:nvPr>
        </p:nvSpPr>
        <p:spPr/>
        <p:txBody>
          <a:bodyPr/>
          <a:lstStyle/>
          <a:p>
            <a:r>
              <a:rPr lang="en-US" altLang="ja-JP" smtClean="0"/>
              <a:t>Slide </a:t>
            </a:r>
            <a:fld id="{31E72FFA-50B6-BE49-9796-CC7F59AABF37}" type="slidenum">
              <a:rPr lang="en-US" altLang="ja-JP" smtClean="0"/>
              <a:pPr/>
              <a:t>8</a:t>
            </a:fld>
            <a:endParaRPr lang="en-US" altLang="ja-JP"/>
          </a:p>
        </p:txBody>
      </p:sp>
      <p:pic>
        <p:nvPicPr>
          <p:cNvPr id="3074" name="Picture 2"/>
          <p:cNvPicPr>
            <a:picLocks noChangeAspect="1" noChangeArrowheads="1"/>
          </p:cNvPicPr>
          <p:nvPr/>
        </p:nvPicPr>
        <p:blipFill>
          <a:blip r:embed="rId3"/>
          <a:srcRect/>
          <a:stretch>
            <a:fillRect/>
          </a:stretch>
        </p:blipFill>
        <p:spPr bwMode="auto">
          <a:xfrm>
            <a:off x="1905000" y="4114800"/>
            <a:ext cx="5975131" cy="228600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Frame format</a:t>
            </a:r>
            <a:endParaRPr lang="ko-KR" altLang="en-US" dirty="0"/>
          </a:p>
        </p:txBody>
      </p:sp>
      <p:sp>
        <p:nvSpPr>
          <p:cNvPr id="3" name="내용 개체 틀 2"/>
          <p:cNvSpPr>
            <a:spLocks noGrp="1"/>
          </p:cNvSpPr>
          <p:nvPr>
            <p:ph idx="1"/>
          </p:nvPr>
        </p:nvSpPr>
        <p:spPr/>
        <p:txBody>
          <a:bodyPr/>
          <a:lstStyle/>
          <a:p>
            <a:r>
              <a:rPr lang="en-US" dirty="0" smtClean="0"/>
              <a:t>Beacon frame format</a:t>
            </a:r>
          </a:p>
          <a:p>
            <a:pPr lvl="1"/>
            <a:r>
              <a:rPr lang="en-US" dirty="0" smtClean="0"/>
              <a:t>Insert the following row in Table 8-19:</a:t>
            </a:r>
          </a:p>
          <a:p>
            <a:pPr lvl="1"/>
            <a:endParaRPr lang="en-US" dirty="0" smtClean="0"/>
          </a:p>
          <a:p>
            <a:pPr lvl="1"/>
            <a:endParaRPr lang="en-US" dirty="0" smtClean="0"/>
          </a:p>
          <a:p>
            <a:pPr lvl="1"/>
            <a:endParaRPr lang="en-US" dirty="0" smtClean="0"/>
          </a:p>
          <a:p>
            <a:r>
              <a:rPr lang="en-US" dirty="0" smtClean="0"/>
              <a:t>Probe Response frame format</a:t>
            </a:r>
          </a:p>
          <a:p>
            <a:pPr lvl="1"/>
            <a:r>
              <a:rPr lang="en-US" dirty="0" smtClean="0"/>
              <a:t>Insert the following row in Table 8-27:</a:t>
            </a:r>
          </a:p>
          <a:p>
            <a:pPr lvl="1"/>
            <a:endParaRPr lang="en-US" dirty="0" smtClean="0"/>
          </a:p>
          <a:p>
            <a:endParaRPr lang="en-US" altLang="ko-KR" dirty="0" smtClean="0"/>
          </a:p>
          <a:p>
            <a:endParaRPr lang="en-US" altLang="ko-KR" i="1" dirty="0" smtClean="0"/>
          </a:p>
          <a:p>
            <a:endParaRPr lang="en-US" altLang="ko-KR" i="1" dirty="0" smtClean="0"/>
          </a:p>
          <a:p>
            <a:endParaRPr lang="ko-KR" altLang="en-US" i="1" dirty="0" smtClean="0"/>
          </a:p>
          <a:p>
            <a:endParaRPr lang="ko-KR" altLang="en-US" dirty="0"/>
          </a:p>
        </p:txBody>
      </p:sp>
      <p:sp>
        <p:nvSpPr>
          <p:cNvPr id="4" name="날짜 개체 틀 3"/>
          <p:cNvSpPr>
            <a:spLocks noGrp="1"/>
          </p:cNvSpPr>
          <p:nvPr>
            <p:ph type="dt" sz="half" idx="10"/>
          </p:nvPr>
        </p:nvSpPr>
        <p:spPr>
          <a:xfrm>
            <a:off x="696978" y="334963"/>
            <a:ext cx="1340110" cy="553998"/>
          </a:xfrm>
        </p:spPr>
        <p:txBody>
          <a:bodyPr/>
          <a:lstStyle/>
          <a:p>
            <a:r>
              <a:rPr lang="en-US" altLang="ja-JP" dirty="0" smtClean="0"/>
              <a:t>January 2012</a:t>
            </a:r>
          </a:p>
          <a:p>
            <a:endParaRPr lang="en-US" altLang="ja-JP" dirty="0"/>
          </a:p>
        </p:txBody>
      </p:sp>
      <p:sp>
        <p:nvSpPr>
          <p:cNvPr id="5" name="바닥글 개체 틀 4"/>
          <p:cNvSpPr>
            <a:spLocks noGrp="1"/>
          </p:cNvSpPr>
          <p:nvPr>
            <p:ph type="ftr" sz="quarter" idx="11"/>
          </p:nvPr>
        </p:nvSpPr>
        <p:spPr/>
        <p:txBody>
          <a:bodyPr/>
          <a:lstStyle/>
          <a:p>
            <a:r>
              <a:rPr lang="de-DE" altLang="ja-JP" smtClean="0"/>
              <a:t>Yongho Seok, LG Electronics</a:t>
            </a:r>
            <a:endParaRPr lang="en-US" altLang="ja-JP"/>
          </a:p>
        </p:txBody>
      </p:sp>
      <p:sp>
        <p:nvSpPr>
          <p:cNvPr id="6" name="슬라이드 번호 개체 틀 5"/>
          <p:cNvSpPr>
            <a:spLocks noGrp="1"/>
          </p:cNvSpPr>
          <p:nvPr>
            <p:ph type="sldNum" sz="quarter" idx="12"/>
          </p:nvPr>
        </p:nvSpPr>
        <p:spPr/>
        <p:txBody>
          <a:bodyPr/>
          <a:lstStyle/>
          <a:p>
            <a:r>
              <a:rPr lang="en-US" altLang="ja-JP" smtClean="0"/>
              <a:t>Slide </a:t>
            </a:r>
            <a:fld id="{31E72FFA-50B6-BE49-9796-CC7F59AABF37}" type="slidenum">
              <a:rPr lang="en-US" altLang="ja-JP" smtClean="0"/>
              <a:pPr/>
              <a:t>9</a:t>
            </a:fld>
            <a:endParaRPr lang="en-US" altLang="ja-JP"/>
          </a:p>
        </p:txBody>
      </p:sp>
      <p:graphicFrame>
        <p:nvGraphicFramePr>
          <p:cNvPr id="11" name="표 10"/>
          <p:cNvGraphicFramePr>
            <a:graphicFrameLocks noGrp="1"/>
          </p:cNvGraphicFramePr>
          <p:nvPr/>
        </p:nvGraphicFramePr>
        <p:xfrm>
          <a:off x="1371600" y="2895600"/>
          <a:ext cx="6477000" cy="734327"/>
        </p:xfrm>
        <a:graphic>
          <a:graphicData uri="http://schemas.openxmlformats.org/drawingml/2006/table">
            <a:tbl>
              <a:tblPr/>
              <a:tblGrid>
                <a:gridCol w="1197982"/>
                <a:gridCol w="1711402"/>
                <a:gridCol w="3567616"/>
              </a:tblGrid>
              <a:tr h="304800">
                <a:tc>
                  <a:txBody>
                    <a:bodyPr/>
                    <a:lstStyle/>
                    <a:p>
                      <a:pPr>
                        <a:spcBef>
                          <a:spcPts val="600"/>
                        </a:spcBef>
                        <a:spcAft>
                          <a:spcPts val="0"/>
                        </a:spcAft>
                      </a:pPr>
                      <a:r>
                        <a:rPr lang="en-US" sz="1400" b="1" kern="100" dirty="0">
                          <a:latin typeface="Times New Roman"/>
                          <a:ea typeface="맑은 고딕"/>
                          <a:cs typeface="Times New Roman"/>
                        </a:rPr>
                        <a:t>Order</a:t>
                      </a:r>
                      <a:endParaRPr lang="ko-KR" sz="1400" b="1" kern="100" dirty="0">
                        <a:latin typeface="Times New Roman"/>
                        <a:ea typeface="맑은 고딕"/>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Bef>
                          <a:spcPts val="600"/>
                        </a:spcBef>
                        <a:spcAft>
                          <a:spcPts val="0"/>
                        </a:spcAft>
                      </a:pPr>
                      <a:r>
                        <a:rPr lang="en-US" sz="1400" b="1" kern="100" dirty="0">
                          <a:latin typeface="Times New Roman"/>
                          <a:ea typeface="맑은 고딕"/>
                          <a:cs typeface="Times New Roman"/>
                        </a:rPr>
                        <a:t>Information</a:t>
                      </a:r>
                      <a:endParaRPr lang="ko-KR" sz="14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Bef>
                          <a:spcPts val="600"/>
                        </a:spcBef>
                        <a:spcAft>
                          <a:spcPts val="0"/>
                        </a:spcAft>
                      </a:pPr>
                      <a:r>
                        <a:rPr lang="en-US" sz="1400" b="1" kern="100" dirty="0">
                          <a:latin typeface="Times New Roman"/>
                          <a:ea typeface="맑은 고딕"/>
                          <a:cs typeface="Times New Roman"/>
                        </a:rPr>
                        <a:t>Notes</a:t>
                      </a:r>
                      <a:endParaRPr lang="ko-KR" sz="14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429527">
                <a:tc>
                  <a:txBody>
                    <a:bodyPr/>
                    <a:lstStyle/>
                    <a:p>
                      <a:pPr>
                        <a:spcBef>
                          <a:spcPts val="600"/>
                        </a:spcBef>
                        <a:spcAft>
                          <a:spcPts val="0"/>
                        </a:spcAft>
                      </a:pPr>
                      <a:endParaRPr lang="en-US" sz="1400" kern="100" dirty="0">
                        <a:latin typeface="Times New Roman"/>
                        <a:ea typeface="맑은 고딕"/>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Bef>
                          <a:spcPts val="600"/>
                        </a:spcBef>
                        <a:spcAft>
                          <a:spcPts val="0"/>
                        </a:spcAft>
                      </a:pPr>
                      <a:r>
                        <a:rPr lang="en-US" sz="1400" kern="100" dirty="0" smtClean="0">
                          <a:latin typeface="Times New Roman"/>
                          <a:ea typeface="맑은 고딕"/>
                          <a:cs typeface="Times New Roman"/>
                        </a:rPr>
                        <a:t>Subnet Prefix</a:t>
                      </a:r>
                      <a:endParaRPr lang="ko-KR" sz="1400"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600"/>
                        </a:spcBef>
                        <a:spcAft>
                          <a:spcPts val="0"/>
                        </a:spcAft>
                        <a:buClrTx/>
                        <a:buSzTx/>
                        <a:buFontTx/>
                        <a:buNone/>
                        <a:tabLst/>
                        <a:defRPr/>
                      </a:pPr>
                      <a:r>
                        <a:rPr lang="en-US" sz="1400" kern="100" dirty="0">
                          <a:latin typeface="Times New Roman"/>
                          <a:ea typeface="맑은 고딕"/>
                          <a:cs typeface="Times New Roman"/>
                        </a:rPr>
                        <a:t>The </a:t>
                      </a:r>
                      <a:r>
                        <a:rPr lang="en-US" sz="1400" kern="100" dirty="0" smtClean="0">
                          <a:latin typeface="+mn-lt"/>
                          <a:ea typeface="맑은 고딕"/>
                          <a:cs typeface="Times New Roman"/>
                        </a:rPr>
                        <a:t>Subnet Prefix</a:t>
                      </a:r>
                      <a:r>
                        <a:rPr lang="ko-KR" altLang="en-US" sz="1400" kern="100" baseline="0" dirty="0" smtClean="0">
                          <a:latin typeface="+mn-lt"/>
                          <a:ea typeface="맑은 고딕"/>
                          <a:cs typeface="Times New Roman"/>
                        </a:rPr>
                        <a:t> </a:t>
                      </a:r>
                      <a:r>
                        <a:rPr lang="en-US" sz="1400" kern="100" dirty="0" smtClean="0">
                          <a:latin typeface="Times New Roman"/>
                          <a:ea typeface="맑은 고딕"/>
                          <a:cs typeface="Times New Roman"/>
                        </a:rPr>
                        <a:t>element </a:t>
                      </a:r>
                      <a:r>
                        <a:rPr lang="en-US" sz="1400" kern="100" dirty="0">
                          <a:latin typeface="Times New Roman"/>
                          <a:ea typeface="맑은 고딕"/>
                          <a:cs typeface="Times New Roman"/>
                        </a:rPr>
                        <a:t>may be present if </a:t>
                      </a:r>
                      <a:r>
                        <a:rPr lang="en-US" sz="1400" kern="100" dirty="0" smtClean="0">
                          <a:solidFill>
                            <a:srgbClr val="FF0000"/>
                          </a:solidFill>
                          <a:latin typeface="Times New Roman"/>
                          <a:ea typeface="맑은 고딕"/>
                          <a:cs typeface="Times New Roman"/>
                        </a:rPr>
                        <a:t>dot11FILS</a:t>
                      </a:r>
                      <a:r>
                        <a:rPr lang="en-US" sz="1400" kern="100" baseline="0" dirty="0" smtClean="0">
                          <a:solidFill>
                            <a:srgbClr val="FF0000"/>
                          </a:solidFill>
                          <a:latin typeface="Times New Roman"/>
                          <a:ea typeface="맑은 고딕"/>
                          <a:cs typeface="Times New Roman"/>
                        </a:rPr>
                        <a:t>Activated</a:t>
                      </a:r>
                      <a:r>
                        <a:rPr lang="en-US" sz="1400" kern="100" dirty="0" smtClean="0">
                          <a:latin typeface="Times New Roman"/>
                          <a:ea typeface="맑은 고딕"/>
                          <a:cs typeface="Times New Roman"/>
                        </a:rPr>
                        <a:t> </a:t>
                      </a:r>
                      <a:r>
                        <a:rPr lang="en-US" sz="1400" kern="100" dirty="0">
                          <a:latin typeface="Times New Roman"/>
                          <a:ea typeface="맑은 고딕"/>
                          <a:cs typeface="Times New Roman"/>
                        </a:rPr>
                        <a:t>is true.</a:t>
                      </a:r>
                      <a:endParaRPr lang="ko-KR" sz="1400"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graphicFrame>
        <p:nvGraphicFramePr>
          <p:cNvPr id="12" name="표 11"/>
          <p:cNvGraphicFramePr>
            <a:graphicFrameLocks noGrp="1"/>
          </p:cNvGraphicFramePr>
          <p:nvPr/>
        </p:nvGraphicFramePr>
        <p:xfrm>
          <a:off x="1447800" y="4800600"/>
          <a:ext cx="6477000" cy="734327"/>
        </p:xfrm>
        <a:graphic>
          <a:graphicData uri="http://schemas.openxmlformats.org/drawingml/2006/table">
            <a:tbl>
              <a:tblPr/>
              <a:tblGrid>
                <a:gridCol w="1197982"/>
                <a:gridCol w="1711402"/>
                <a:gridCol w="3567616"/>
              </a:tblGrid>
              <a:tr h="304800">
                <a:tc>
                  <a:txBody>
                    <a:bodyPr/>
                    <a:lstStyle/>
                    <a:p>
                      <a:pPr>
                        <a:spcBef>
                          <a:spcPts val="600"/>
                        </a:spcBef>
                        <a:spcAft>
                          <a:spcPts val="0"/>
                        </a:spcAft>
                      </a:pPr>
                      <a:r>
                        <a:rPr lang="en-US" sz="1400" b="1" kern="100" dirty="0">
                          <a:latin typeface="Times New Roman"/>
                          <a:ea typeface="맑은 고딕"/>
                          <a:cs typeface="Times New Roman"/>
                        </a:rPr>
                        <a:t>Order</a:t>
                      </a:r>
                      <a:endParaRPr lang="ko-KR" sz="1400" b="1" kern="100" dirty="0">
                        <a:latin typeface="Times New Roman"/>
                        <a:ea typeface="맑은 고딕"/>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Bef>
                          <a:spcPts val="600"/>
                        </a:spcBef>
                        <a:spcAft>
                          <a:spcPts val="0"/>
                        </a:spcAft>
                      </a:pPr>
                      <a:r>
                        <a:rPr lang="en-US" sz="1400" b="1" kern="100" dirty="0">
                          <a:latin typeface="Times New Roman"/>
                          <a:ea typeface="맑은 고딕"/>
                          <a:cs typeface="Times New Roman"/>
                        </a:rPr>
                        <a:t>Information</a:t>
                      </a:r>
                      <a:endParaRPr lang="ko-KR" sz="14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Bef>
                          <a:spcPts val="600"/>
                        </a:spcBef>
                        <a:spcAft>
                          <a:spcPts val="0"/>
                        </a:spcAft>
                      </a:pPr>
                      <a:r>
                        <a:rPr lang="en-US" sz="1400" b="1" kern="100" dirty="0">
                          <a:latin typeface="Times New Roman"/>
                          <a:ea typeface="맑은 고딕"/>
                          <a:cs typeface="Times New Roman"/>
                        </a:rPr>
                        <a:t>Notes</a:t>
                      </a:r>
                      <a:endParaRPr lang="ko-KR" sz="14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429527">
                <a:tc>
                  <a:txBody>
                    <a:bodyPr/>
                    <a:lstStyle/>
                    <a:p>
                      <a:pPr>
                        <a:spcBef>
                          <a:spcPts val="600"/>
                        </a:spcBef>
                        <a:spcAft>
                          <a:spcPts val="0"/>
                        </a:spcAft>
                      </a:pPr>
                      <a:endParaRPr lang="en-US" sz="1400" kern="100" dirty="0">
                        <a:latin typeface="Times New Roman"/>
                        <a:ea typeface="맑은 고딕"/>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Bef>
                          <a:spcPts val="600"/>
                        </a:spcBef>
                        <a:spcAft>
                          <a:spcPts val="0"/>
                        </a:spcAft>
                      </a:pPr>
                      <a:r>
                        <a:rPr lang="en-US" sz="1400" kern="100" dirty="0" smtClean="0">
                          <a:latin typeface="+mn-lt"/>
                          <a:ea typeface="맑은 고딕"/>
                          <a:cs typeface="Times New Roman"/>
                        </a:rPr>
                        <a:t>Subnet Prefix</a:t>
                      </a:r>
                      <a:endParaRPr lang="ko-KR" altLang="en-US" sz="1400" kern="100" dirty="0">
                        <a:latin typeface="+mn-lt"/>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600"/>
                        </a:spcBef>
                        <a:spcAft>
                          <a:spcPts val="0"/>
                        </a:spcAft>
                        <a:buClrTx/>
                        <a:buSzTx/>
                        <a:buFontTx/>
                        <a:buNone/>
                        <a:tabLst/>
                        <a:defRPr/>
                      </a:pPr>
                      <a:r>
                        <a:rPr lang="en-US" sz="1400" kern="100" dirty="0">
                          <a:latin typeface="Times New Roman"/>
                          <a:ea typeface="맑은 고딕"/>
                          <a:cs typeface="Times New Roman"/>
                        </a:rPr>
                        <a:t>The </a:t>
                      </a:r>
                      <a:r>
                        <a:rPr lang="en-US" sz="1400" kern="100" dirty="0" smtClean="0">
                          <a:latin typeface="+mn-lt"/>
                          <a:ea typeface="맑은 고딕"/>
                          <a:cs typeface="Times New Roman"/>
                        </a:rPr>
                        <a:t>Subnet Prefix</a:t>
                      </a:r>
                      <a:r>
                        <a:rPr lang="ko-KR" altLang="en-US" sz="1400" kern="100" baseline="0" dirty="0" smtClean="0">
                          <a:latin typeface="+mn-lt"/>
                          <a:ea typeface="맑은 고딕"/>
                          <a:cs typeface="Times New Roman"/>
                        </a:rPr>
                        <a:t> </a:t>
                      </a:r>
                      <a:r>
                        <a:rPr lang="en-US" sz="1400" kern="100" dirty="0" smtClean="0">
                          <a:latin typeface="Times New Roman"/>
                          <a:ea typeface="맑은 고딕"/>
                          <a:cs typeface="Times New Roman"/>
                        </a:rPr>
                        <a:t>element </a:t>
                      </a:r>
                      <a:r>
                        <a:rPr lang="en-US" sz="1400" kern="100" dirty="0">
                          <a:latin typeface="Times New Roman"/>
                          <a:ea typeface="맑은 고딕"/>
                          <a:cs typeface="Times New Roman"/>
                        </a:rPr>
                        <a:t>may be present if </a:t>
                      </a:r>
                      <a:r>
                        <a:rPr lang="en-US" sz="1400" kern="100" dirty="0" smtClean="0">
                          <a:solidFill>
                            <a:srgbClr val="FF0000"/>
                          </a:solidFill>
                          <a:latin typeface="Times New Roman"/>
                          <a:ea typeface="맑은 고딕"/>
                          <a:cs typeface="Times New Roman"/>
                        </a:rPr>
                        <a:t>dot11FILS</a:t>
                      </a:r>
                      <a:r>
                        <a:rPr lang="en-US" sz="1400" kern="100" baseline="0" dirty="0" smtClean="0">
                          <a:solidFill>
                            <a:srgbClr val="FF0000"/>
                          </a:solidFill>
                          <a:latin typeface="Times New Roman"/>
                          <a:ea typeface="맑은 고딕"/>
                          <a:cs typeface="Times New Roman"/>
                        </a:rPr>
                        <a:t>Activated</a:t>
                      </a:r>
                      <a:r>
                        <a:rPr lang="en-US" sz="1400" kern="100" dirty="0" smtClean="0">
                          <a:latin typeface="Times New Roman"/>
                          <a:ea typeface="맑은 고딕"/>
                          <a:cs typeface="Times New Roman"/>
                        </a:rPr>
                        <a:t> </a:t>
                      </a:r>
                      <a:r>
                        <a:rPr lang="en-US" sz="1400" kern="100" dirty="0">
                          <a:latin typeface="Times New Roman"/>
                          <a:ea typeface="맑은 고딕"/>
                          <a:cs typeface="Times New Roman"/>
                        </a:rPr>
                        <a:t>is true.</a:t>
                      </a:r>
                      <a:endParaRPr lang="ko-KR" sz="1400"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3527</TotalTime>
  <Words>672</Words>
  <Application>Microsoft Office PowerPoint</Application>
  <PresentationFormat>화면 슬라이드 쇼(4:3)</PresentationFormat>
  <Paragraphs>139</Paragraphs>
  <Slides>10</Slides>
  <Notes>10</Notes>
  <HiddenSlides>0</HiddenSlides>
  <MMClips>0</MMClips>
  <ScaleCrop>false</ScaleCrop>
  <HeadingPairs>
    <vt:vector size="4" baseType="variant">
      <vt:variant>
        <vt:lpstr>테마</vt:lpstr>
      </vt:variant>
      <vt:variant>
        <vt:i4>1</vt:i4>
      </vt:variant>
      <vt:variant>
        <vt:lpstr>슬라이드 제목</vt:lpstr>
      </vt:variant>
      <vt:variant>
        <vt:i4>10</vt:i4>
      </vt:variant>
    </vt:vector>
  </HeadingPairs>
  <TitlesOfParts>
    <vt:vector size="11" baseType="lpstr">
      <vt:lpstr>802-11-Submission</vt:lpstr>
      <vt:lpstr>IP configuration for fast initial link setup</vt:lpstr>
      <vt:lpstr>Abstract</vt:lpstr>
      <vt:lpstr>Motivation</vt:lpstr>
      <vt:lpstr>Previous method (1)</vt:lpstr>
      <vt:lpstr>Previous method (2)</vt:lpstr>
      <vt:lpstr>Proposal</vt:lpstr>
      <vt:lpstr>Proposed method</vt:lpstr>
      <vt:lpstr>Proposed method – usage scenario</vt:lpstr>
      <vt:lpstr>Frame format</vt:lpstr>
      <vt:lpstr>Frame format</vt:lpstr>
    </vt:vector>
  </TitlesOfParts>
  <Company>Fraunhofer Fokus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 Manual Template Slides</dc:title>
  <dc:creator>Marc Emmelmann</dc:creator>
  <cp:lastModifiedBy>Windows XP</cp:lastModifiedBy>
  <cp:revision>116</cp:revision>
  <cp:lastPrinted>1998-02-10T13:28:06Z</cp:lastPrinted>
  <dcterms:created xsi:type="dcterms:W3CDTF">2011-01-18T18:21:24Z</dcterms:created>
  <dcterms:modified xsi:type="dcterms:W3CDTF">2012-01-13T11:13:00Z</dcterms:modified>
</cp:coreProperties>
</file>