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1403" r:id="rId2"/>
    <p:sldId id="2019" r:id="rId3"/>
    <p:sldId id="1995" r:id="rId4"/>
    <p:sldId id="2018" r:id="rId5"/>
    <p:sldId id="2127" r:id="rId6"/>
    <p:sldId id="1996" r:id="rId7"/>
    <p:sldId id="2054" r:id="rId8"/>
    <p:sldId id="2056" r:id="rId9"/>
    <p:sldId id="2057" r:id="rId10"/>
    <p:sldId id="2128" r:id="rId11"/>
    <p:sldId id="2129" r:id="rId12"/>
    <p:sldId id="2130" r:id="rId13"/>
    <p:sldId id="2131" r:id="rId14"/>
    <p:sldId id="2141" r:id="rId15"/>
    <p:sldId id="2132" r:id="rId16"/>
    <p:sldId id="2133" r:id="rId17"/>
    <p:sldId id="2134" r:id="rId18"/>
    <p:sldId id="2135" r:id="rId19"/>
    <p:sldId id="2138" r:id="rId20"/>
    <p:sldId id="2137" r:id="rId21"/>
    <p:sldId id="2118" r:id="rId22"/>
    <p:sldId id="2136" r:id="rId23"/>
    <p:sldId id="1994" r:id="rId24"/>
    <p:sldId id="2139" r:id="rId25"/>
    <p:sldId id="2140" r:id="rId26"/>
    <p:sldId id="2009" r:id="rId27"/>
    <p:sldId id="2013" r:id="rId28"/>
    <p:sldId id="2104" r:id="rId29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66"/>
    <a:srgbClr val="0033CC"/>
    <a:srgbClr val="3366FF"/>
    <a:srgbClr val="FFFF99"/>
    <a:srgbClr val="66FF33"/>
    <a:srgbClr val="66FF99"/>
    <a:srgbClr val="FF9933"/>
    <a:srgbClr val="FFFF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1578" y="-94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F3C3D7B-305C-4861-8F10-B292E1595B77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94169" y="9729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7295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75346" y="9012238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384084" y="9012238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0C96E413-0712-4B85-94F1-C27B3357266B}" type="slidenum">
              <a:rPr lang="en-US" sz="1200">
                <a:ea typeface="ＭＳ Ｐゴシック" pitchFamily="34" charset="-128"/>
              </a:rPr>
              <a:pPr algn="r"/>
              <a:t>13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B4ADF7B4-35D9-49ED-B4A7-F67FA7C22627}" type="slidenum">
              <a:rPr kumimoji="0" lang="he-IL" altLang="ja-JP" sz="1200">
                <a:cs typeface="Times New Roman" pitchFamily="18" charset="0"/>
              </a:rPr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802.11-10/xxxxr0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Page </a:t>
            </a:r>
            <a:fld id="{C72C1126-5572-43F6-8D49-F08EE3750E2E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1602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3177" y="9016602"/>
            <a:ext cx="211724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1361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Page </a:t>
            </a:r>
            <a:fld id="{CF4D6426-30CC-4365-9ACD-5D8FBBA48693}" type="slidenum">
              <a:rPr lang="en-US"/>
              <a:pPr/>
              <a:t>17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94542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1218" y="9016602"/>
            <a:ext cx="177920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ECCD7A0F-17FB-400E-A45C-345FECF66F52}" type="slidenum">
              <a:rPr kumimoji="0" lang="en-US" altLang="ja-JP" sz="1200"/>
              <a:pPr/>
              <a:t>20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802.11-11/1596r0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58BCD22B-401A-4E2C-B5BD-1F9C67A36C1E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23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doc.: IEEE 802.11-10/xxxxr0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760C93-9F21-451D-B90E-21ED382F9EB4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January 2012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7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8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9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10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2AA0D2-5152-436A-B96F-A9DE1538CCDA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5B0B2E61-B63D-4CE4-866D-76882EE46A9F}" type="slidenum">
              <a:rPr lang="en-US" sz="1200">
                <a:latin typeface="Times New Roman" pitchFamily="18" charset="0"/>
              </a:rPr>
              <a:pPr algn="r"/>
              <a:t>11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7364" y="90166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7DDF1B9-1D13-4E8E-ABF2-080A54513D0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607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90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802.11-11/1596r0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07-12-00ac-lb178-comments-tgac-d1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January ‘12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15 </a:t>
            </a:r>
            <a:r>
              <a:rPr lang="en-US" sz="2000" b="0" dirty="0" smtClean="0"/>
              <a:t>-January-2012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10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Jan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36255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January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/>
              <a:t>Review of objectives</a:t>
            </a:r>
          </a:p>
          <a:p>
            <a:pPr eaLnBrk="1" hangingPunct="1"/>
            <a:r>
              <a:rPr lang="en-US" dirty="0"/>
              <a:t>802.21 Issues () – Subir Das</a:t>
            </a:r>
          </a:p>
          <a:p>
            <a:pPr eaLnBrk="1" hangingPunct="1"/>
            <a:r>
              <a:rPr lang="en-US" dirty="0"/>
              <a:t>Access Point Power Saving (11-12-0006-00-0wng-access-point-power-saving) – Alex Ashley</a:t>
            </a:r>
          </a:p>
          <a:p>
            <a:pPr eaLnBrk="1" hangingPunct="1"/>
            <a:r>
              <a:rPr lang="en-US" dirty="0"/>
              <a:t>6-10GHz () – Jim Lansford</a:t>
            </a:r>
          </a:p>
          <a:p>
            <a:pPr eaLnBrk="1" hangingPunct="1"/>
            <a:r>
              <a:rPr lang="en-US" dirty="0"/>
              <a:t>Discussions on the better resource utilization for the next generation WLANs (11-12-0068-00-0wng-discussion-on-the-better-resource-utilization-for-the-next-generation-wlans.pptx) - Yasuhiko Inoue</a:t>
            </a:r>
          </a:p>
        </p:txBody>
      </p:sp>
    </p:spTree>
    <p:extLst>
      <p:ext uri="{BB962C8B-B14F-4D97-AF65-F5344CB8AC3E}">
        <p14:creationId xmlns:p14="http://schemas.microsoft.com/office/powerpoint/2010/main" val="1633981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Jan,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Administration</a:t>
            </a:r>
          </a:p>
          <a:p>
            <a:pPr lvl="1" eaLnBrk="1" hangingPunct="1"/>
            <a:r>
              <a:rPr lang="en-US" dirty="0" smtClean="0"/>
              <a:t>Attendance</a:t>
            </a:r>
          </a:p>
          <a:p>
            <a:pPr lvl="1" eaLnBrk="1" hangingPunct="1"/>
            <a:r>
              <a:rPr lang="en-US" dirty="0" smtClean="0"/>
              <a:t>Approve Agenda</a:t>
            </a:r>
          </a:p>
          <a:p>
            <a:pPr lvl="1" eaLnBrk="1" hangingPunct="1"/>
            <a:r>
              <a:rPr lang="en-US" dirty="0" smtClean="0"/>
              <a:t>Policies </a:t>
            </a:r>
          </a:p>
          <a:p>
            <a:pPr eaLnBrk="1" hangingPunct="1"/>
            <a:r>
              <a:rPr lang="en-US" dirty="0" smtClean="0"/>
              <a:t>802 Overview &amp; Architecture ballot</a:t>
            </a:r>
          </a:p>
          <a:p>
            <a:pPr lvl="1" eaLnBrk="1" hangingPunct="1"/>
            <a:r>
              <a:rPr lang="en-US" dirty="0" smtClean="0"/>
              <a:t>Ballot status update</a:t>
            </a:r>
          </a:p>
          <a:p>
            <a:pPr lvl="2" eaLnBrk="1" hangingPunct="1"/>
            <a:r>
              <a:rPr lang="en-US" dirty="0" smtClean="0"/>
              <a:t>802.11 WG ballot to collect comments closed Jan 13</a:t>
            </a:r>
          </a:p>
          <a:p>
            <a:pPr lvl="2" eaLnBrk="1" hangingPunct="1"/>
            <a:r>
              <a:rPr lang="en-US" dirty="0" smtClean="0"/>
              <a:t>802 ballot closes Feb 4</a:t>
            </a:r>
          </a:p>
          <a:p>
            <a:pPr lvl="1" eaLnBrk="1" hangingPunct="1"/>
            <a:r>
              <a:rPr lang="en-US" dirty="0" smtClean="0"/>
              <a:t>Discussion on consolidation of 802.11 comments</a:t>
            </a:r>
          </a:p>
          <a:p>
            <a:pPr lvl="2" eaLnBrk="1" hangingPunct="1"/>
            <a:r>
              <a:rPr lang="en-US" dirty="0" smtClean="0"/>
              <a:t>Submit 802.11’s comments/vote to 802 ballot by Feb 4</a:t>
            </a:r>
          </a:p>
          <a:p>
            <a:pPr eaLnBrk="1" hangingPunct="1"/>
            <a:r>
              <a:rPr lang="en-US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78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DADFC70-2EE8-4440-93D2-9F2D4262553D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39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F72973D-1BF1-4650-B003-A613B74699B8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8EC0BA0D-FCDE-46F1-8970-DDED79C3BB2F}" type="slidenum">
              <a:rPr lang="en-US" sz="1200">
                <a:ea typeface="ＭＳ Ｐゴシック" pitchFamily="34" charset="-128"/>
              </a:rPr>
              <a:pPr algn="ctr"/>
              <a:t>13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January 2012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Recirculation Sponsor Ballot on Draft 12.0 closed 13 Nov 2011</a:t>
            </a:r>
          </a:p>
          <a:p>
            <a:pPr lvl="1"/>
            <a:r>
              <a:rPr lang="en-US" smtClean="0"/>
              <a:t>Pool 186, 150 affirmative – 97%, 5 Disapprove –35%, 9 Abstain – 5% (prior ballot was 147/9/8)</a:t>
            </a:r>
          </a:p>
          <a:p>
            <a:pPr lvl="1"/>
            <a:r>
              <a:rPr lang="en-US" smtClean="0"/>
              <a:t>2 comments (prior ballot was 92), both from an approve voter; no additional recirculation required. </a:t>
            </a:r>
          </a:p>
          <a:p>
            <a:pPr lvl="1"/>
            <a:r>
              <a:rPr lang="en-US" smtClean="0"/>
              <a:t>EC approved our Request for Conditional Approval to proceed to RevCom at Nov 2011 EC meeting; Conditions met</a:t>
            </a:r>
          </a:p>
          <a:p>
            <a:r>
              <a:rPr lang="en-US" smtClean="0"/>
              <a:t>D12.0 submitted to RevCom; on the continuous process agenda (January 23</a:t>
            </a:r>
            <a:r>
              <a:rPr lang="en-US" baseline="30000" smtClean="0"/>
              <a:t>rd</a:t>
            </a:r>
            <a:r>
              <a:rPr lang="en-US" smtClean="0"/>
              <a:t> meeting, early Feb ratification, March/April publication)</a:t>
            </a:r>
          </a:p>
          <a:p>
            <a:r>
              <a:rPr lang="en-US" smtClean="0"/>
              <a:t>This meeting: respond to any RevCom questions</a:t>
            </a:r>
          </a:p>
        </p:txBody>
      </p:sp>
    </p:spTree>
    <p:extLst>
      <p:ext uri="{BB962C8B-B14F-4D97-AF65-F5344CB8AC3E}">
        <p14:creationId xmlns:p14="http://schemas.microsoft.com/office/powerpoint/2010/main" val="31261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Jan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Jacksonville, </a:t>
            </a:r>
            <a:br>
              <a:rPr lang="en-US" altLang="ja-JP" sz="2900" smtClean="0"/>
            </a:br>
            <a:r>
              <a:rPr lang="en-US" altLang="ja-JP" sz="2900" smtClean="0"/>
              <a:t>Jan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5720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3 received 100% approval with 6 comments.</a:t>
            </a:r>
          </a:p>
          <a:p>
            <a:pPr lvl="1"/>
            <a:r>
              <a:rPr lang="en-US" altLang="ja-JP" sz="2800" dirty="0" smtClean="0"/>
              <a:t>Review and Approve the  Atlanta and Teleconferences meeting minutes</a:t>
            </a:r>
          </a:p>
          <a:p>
            <a:pPr lvl="1"/>
            <a:r>
              <a:rPr lang="en-US" altLang="ja-JP" sz="2800" dirty="0" smtClean="0"/>
              <a:t>Report on Sponsor Ballot results and plan</a:t>
            </a:r>
          </a:p>
          <a:p>
            <a:pPr lvl="1"/>
            <a:r>
              <a:rPr lang="en-US" altLang="ja-JP" sz="2800" dirty="0" smtClean="0"/>
              <a:t>Prepare submission to EC</a:t>
            </a:r>
          </a:p>
          <a:p>
            <a:pPr lvl="1"/>
            <a:r>
              <a:rPr lang="en-US" altLang="ja-JP" sz="2800" dirty="0" smtClean="0"/>
              <a:t>Plan for Teleconferences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7C7EAC3F-A80A-4B5B-863E-22E9A1F3F6F8}" type="slidenum">
              <a:rPr kumimoji="0" lang="he-IL" altLang="ja-JP" sz="1200">
                <a:cs typeface="Times New Roman" pitchFamily="18" charset="0"/>
              </a:rPr>
              <a:pPr/>
              <a:t>14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56524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350A3845-B017-4C70-9605-D94219CFADCC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January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Discuss any proposed changes to TGac draft.</a:t>
            </a:r>
          </a:p>
          <a:p>
            <a:pPr>
              <a:lnSpc>
                <a:spcPct val="90000"/>
              </a:lnSpc>
            </a:pPr>
            <a:r>
              <a:rPr lang="en-US" smtClean="0"/>
              <a:t>Request WG approval to start a 30-day WG Letter Ballot.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resolution spread sheet is available at: </a:t>
            </a:r>
            <a:r>
              <a:rPr lang="en-US" smtClean="0">
                <a:hlinkClick r:id="rId3"/>
              </a:rPr>
              <a:t>https://mentor.ieee.org/802.11/dcn/11/11-11-0907-12-00ac-lb178-comments-tgac-d1-0.xls</a:t>
            </a:r>
            <a:r>
              <a:rPr lang="en-US" smtClean="0"/>
              <a:t> .</a:t>
            </a:r>
          </a:p>
          <a:p>
            <a:r>
              <a:rPr lang="en-US" smtClean="0"/>
              <a:t>Review TG timeline.</a:t>
            </a:r>
          </a:p>
          <a:p>
            <a:r>
              <a:rPr lang="en-US" smtClean="0"/>
              <a:t>Agenda for this meeting is available  in document 11-12/0008r0.</a:t>
            </a:r>
          </a:p>
        </p:txBody>
      </p:sp>
    </p:spTree>
    <p:extLst>
      <p:ext uri="{BB962C8B-B14F-4D97-AF65-F5344CB8AC3E}">
        <p14:creationId xmlns:p14="http://schemas.microsoft.com/office/powerpoint/2010/main" val="14734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Comment resolution on first sponsor ballot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4778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Month Year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mtClean="0"/>
              <a:t>John Doe, Some Company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AF92A04A-B4D5-4DF3-A186-573DB10508C7}" type="slidenum">
              <a:rPr lang="en-US"/>
              <a:pPr/>
              <a:t>17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TGae  January 2012 Summary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Status:</a:t>
            </a:r>
          </a:p>
          <a:p>
            <a:r>
              <a:rPr lang="en-US" sz="2800" dirty="0" smtClean="0">
                <a:ea typeface="ＭＳ Ｐゴシック" pitchFamily="34" charset="-128"/>
              </a:rPr>
              <a:t>Completed 2 SB Recirculations:</a:t>
            </a:r>
          </a:p>
          <a:p>
            <a:pPr lvl="1"/>
            <a:r>
              <a:rPr lang="en-US" sz="2400" dirty="0" smtClean="0">
                <a:ea typeface="ＭＳ Ｐゴシック" pitchFamily="34" charset="-128"/>
              </a:rPr>
              <a:t>2</a:t>
            </a:r>
            <a:r>
              <a:rPr lang="en-US" sz="2400" baseline="30000" dirty="0" smtClean="0">
                <a:ea typeface="ＭＳ Ｐゴシック" pitchFamily="34" charset="-128"/>
              </a:rPr>
              <a:t>nd</a:t>
            </a:r>
            <a:r>
              <a:rPr lang="en-US" sz="2400" dirty="0" smtClean="0">
                <a:ea typeface="ＭＳ Ｐゴシック" pitchFamily="34" charset="-128"/>
              </a:rPr>
              <a:t> Recirculation: 100% approval and 11 comments.</a:t>
            </a:r>
          </a:p>
          <a:p>
            <a:pPr lvl="1"/>
            <a:r>
              <a:rPr lang="en-US" sz="2400" dirty="0" smtClean="0">
                <a:ea typeface="ＭＳ Ｐゴシック" pitchFamily="34" charset="-128"/>
              </a:rPr>
              <a:t>3</a:t>
            </a:r>
            <a:r>
              <a:rPr lang="en-US" sz="2400" baseline="30000" dirty="0" smtClean="0">
                <a:ea typeface="ＭＳ Ｐゴシック" pitchFamily="34" charset="-128"/>
              </a:rPr>
              <a:t>rd</a:t>
            </a:r>
            <a:r>
              <a:rPr lang="en-US" sz="2400" dirty="0" smtClean="0">
                <a:ea typeface="ＭＳ Ｐゴシック" pitchFamily="34" charset="-128"/>
              </a:rPr>
              <a:t> Recirculation: 100% approval and 0 comments.</a:t>
            </a:r>
          </a:p>
          <a:p>
            <a:pPr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Objectives:</a:t>
            </a:r>
          </a:p>
          <a:p>
            <a:r>
              <a:rPr lang="en-US" sz="2800" dirty="0" smtClean="0">
                <a:ea typeface="ＭＳ Ｐゴシック" pitchFamily="34" charset="-128"/>
              </a:rPr>
              <a:t>Prepare report for EC and REVCOM</a:t>
            </a:r>
          </a:p>
        </p:txBody>
      </p:sp>
    </p:spTree>
    <p:extLst>
      <p:ext uri="{BB962C8B-B14F-4D97-AF65-F5344CB8AC3E}">
        <p14:creationId xmlns:p14="http://schemas.microsoft.com/office/powerpoint/2010/main" val="3667972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9107B09-54CA-4F76-AF53-BA11555A6311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CAFEE19-C885-473E-893C-C35BBCC3FA2B}" type="slidenum">
              <a:rPr lang="en-US" sz="1200"/>
              <a:pPr algn="ctr"/>
              <a:t>18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January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pitchFamily="34" charset="-128"/>
              </a:rPr>
              <a:t>Approve the LB171 comment spreadsheet in 11-11/277r24</a:t>
            </a:r>
          </a:p>
          <a:p>
            <a:r>
              <a:rPr lang="en-US" altLang="ja-JP" smtClean="0">
                <a:ea typeface="ＭＳ Ｐゴシック" pitchFamily="34" charset="-128"/>
              </a:rPr>
              <a:t>Approve speculative draft D1.05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progress since November</a:t>
            </a:r>
          </a:p>
          <a:p>
            <a:r>
              <a:rPr lang="en-US" altLang="ja-JP" smtClean="0">
                <a:ea typeface="ＭＳ Ｐゴシック" pitchFamily="34" charset="-128"/>
              </a:rPr>
              <a:t>Complete MAC/General comments resolution</a:t>
            </a:r>
            <a:endParaRPr lang="en-US" altLang="ja-JP" sz="1800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smtClean="0">
                <a:ea typeface="ＭＳ Ｐゴシック" pitchFamily="34" charset="-128"/>
              </a:rPr>
              <a:t>Begin the process of creating the PHY clause, answering all LB 171 PHY comments</a:t>
            </a:r>
          </a:p>
          <a:p>
            <a:r>
              <a:rPr lang="en-US" altLang="ja-JP" smtClean="0">
                <a:ea typeface="ＭＳ Ｐゴシック" pitchFamily="34" charset="-128"/>
              </a:rPr>
              <a:t>Plan for March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3105351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Primary focus</a:t>
            </a:r>
          </a:p>
          <a:p>
            <a:pPr marL="1009650" lvl="1" indent="-609600"/>
            <a:r>
              <a:rPr lang="en-US" sz="2400" dirty="0" smtClean="0"/>
              <a:t>Continue work on the specification framework document.</a:t>
            </a:r>
          </a:p>
          <a:p>
            <a:pPr marL="609600" indent="-609600"/>
            <a:r>
              <a:rPr lang="en-US" sz="2800" dirty="0" smtClean="0"/>
              <a:t>Continue work on,</a:t>
            </a:r>
          </a:p>
          <a:p>
            <a:pPr marL="1009650" lvl="1" indent="-609600"/>
            <a:r>
              <a:rPr lang="en-US" sz="2400" dirty="0" smtClean="0"/>
              <a:t>Requirements</a:t>
            </a:r>
            <a:r>
              <a:rPr lang="en-US" sz="2400" dirty="0"/>
              <a:t> </a:t>
            </a:r>
            <a:r>
              <a:rPr lang="en-US" sz="2400" dirty="0" smtClean="0"/>
              <a:t>&amp; </a:t>
            </a:r>
            <a:r>
              <a:rPr lang="en-US" sz="2400" dirty="0" err="1" smtClean="0"/>
              <a:t>eval</a:t>
            </a:r>
            <a:r>
              <a:rPr lang="en-US" sz="2400" dirty="0"/>
              <a:t>.</a:t>
            </a:r>
            <a:r>
              <a:rPr lang="en-US" sz="2400" dirty="0" smtClean="0"/>
              <a:t> and channel model document</a:t>
            </a:r>
          </a:p>
          <a:p>
            <a:pPr marL="609600" indent="-609600"/>
            <a:r>
              <a:rPr lang="en-US" sz="28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09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1930861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New </a:t>
            </a:r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Revision </a:t>
            </a:r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PAR</a:t>
            </a: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3733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>
            <a:off x="6096000" y="4114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4343757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smtClean="0">
                <a:ea typeface="ＭＳ Ｐゴシック" pitchFamily="34" charset="-128"/>
              </a:rPr>
              <a:t>IEEE 802.11 FILS TGai – Jacksonville, </a:t>
            </a:r>
            <a:br>
              <a:rPr lang="en-US" altLang="ja-JP" sz="2900" smtClean="0">
                <a:ea typeface="ＭＳ Ｐゴシック" pitchFamily="34" charset="-128"/>
              </a:rPr>
            </a:br>
            <a:r>
              <a:rPr lang="en-US" altLang="ja-JP" sz="2900" smtClean="0">
                <a:ea typeface="ＭＳ Ｐゴシック" pitchFamily="34" charset="-128"/>
              </a:rPr>
              <a:t>Jan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6482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Joint Session with ISD-SG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Review and Approve the Atlanta and Teleconference  meeting minutes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Presentation of submissions</a:t>
            </a:r>
          </a:p>
          <a:p>
            <a:pPr lvl="2"/>
            <a:r>
              <a:rPr lang="en-US" altLang="ja-JP" sz="2400" dirty="0" smtClean="0">
                <a:ea typeface="ＭＳ Ｐゴシック" pitchFamily="34" charset="-128"/>
              </a:rPr>
              <a:t>Submission of Initial  technical contribution</a:t>
            </a:r>
          </a:p>
          <a:p>
            <a:pPr lvl="2"/>
            <a:r>
              <a:rPr lang="en-US" altLang="ja-JP" sz="2400" dirty="0" smtClean="0">
                <a:ea typeface="ＭＳ Ｐゴシック" pitchFamily="34" charset="-128"/>
              </a:rPr>
              <a:t>General submission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TIME line of task group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Plan for Jan &amp; Teleconference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Jan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60382BF3-20CD-4DEC-9569-F9EA7B993FEB}" type="slidenum">
              <a:rPr kumimoji="0" lang="en-US" altLang="ja-JP" sz="1200"/>
              <a:pPr/>
              <a:t>20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99026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C3F90F2-706C-451E-A377-19FE9F6EE004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November 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Select IEEE 802 delegation for next SC6 meeting</a:t>
            </a:r>
          </a:p>
          <a:p>
            <a:pPr lvl="2"/>
            <a:r>
              <a:rPr lang="en-AU" smtClean="0"/>
              <a:t>February 2012 in China – same week as WFA meeting 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status of WAPI in SC6 (802.11i replacement)</a:t>
            </a:r>
          </a:p>
          <a:p>
            <a:pPr lvl="2"/>
            <a:r>
              <a:rPr lang="en-AU" smtClean="0"/>
              <a:t>CRM meetings on WAPI NP comments</a:t>
            </a:r>
          </a:p>
          <a:p>
            <a:pPr lvl="1"/>
            <a:r>
              <a:rPr lang="en-AU" smtClean="0"/>
              <a:t>Review status of 802.1X/AE and 802.16 security replacements</a:t>
            </a:r>
          </a:p>
          <a:p>
            <a:pPr lvl="2"/>
            <a:r>
              <a:rPr lang="en-AU" smtClean="0"/>
              <a:t>Not much new in ISO/IEC</a:t>
            </a:r>
          </a:p>
          <a:p>
            <a:pPr lvl="1"/>
            <a:r>
              <a:rPr lang="en-AU" smtClean="0"/>
              <a:t>Review status of N-UHT (802.11ac replacement)</a:t>
            </a:r>
          </a:p>
          <a:p>
            <a:pPr lvl="2"/>
            <a:r>
              <a:rPr lang="en-AU" smtClean="0"/>
              <a:t>Not much new in ISO/IEC; but it is being standardised in China</a:t>
            </a:r>
          </a:p>
          <a:p>
            <a:pPr lvl="1"/>
            <a:r>
              <a:rPr lang="en-AU" smtClean="0"/>
              <a:t>Review plan for ISO/IEC 8802 standards</a:t>
            </a:r>
          </a:p>
          <a:p>
            <a:pPr lvl="2"/>
            <a:r>
              <a:rPr lang="en-AU" smtClean="0"/>
              <a:t>Goal is a liaison to SC6 from IEEE 802</a:t>
            </a:r>
          </a:p>
        </p:txBody>
      </p:sp>
    </p:spTree>
    <p:extLst>
      <p:ext uri="{BB962C8B-B14F-4D97-AF65-F5344CB8AC3E}">
        <p14:creationId xmlns:p14="http://schemas.microsoft.com/office/powerpoint/2010/main" val="1485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January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 and changes on the horizon</a:t>
            </a:r>
          </a:p>
          <a:p>
            <a:pPr lvl="1" eaLnBrk="1" hangingPunct="1"/>
            <a:r>
              <a:rPr lang="en-US" smtClean="0"/>
              <a:t>FCC 5 GHz rules changes update </a:t>
            </a:r>
          </a:p>
          <a:p>
            <a:pPr lvl="1" eaLnBrk="1" hangingPunct="1"/>
            <a:r>
              <a:rPr lang="en-US" smtClean="0"/>
              <a:t>EN 300 328 revision update</a:t>
            </a:r>
          </a:p>
          <a:p>
            <a:pPr lvl="1" eaLnBrk="1" hangingPunct="1"/>
            <a:r>
              <a:rPr lang="en-US" smtClean="0"/>
              <a:t>ETSI 5 GHz rules changes update</a:t>
            </a:r>
          </a:p>
          <a:p>
            <a:pPr lvl="2" eaLnBrk="1" hangingPunct="1"/>
            <a:r>
              <a:rPr lang="en-US" smtClean="0"/>
              <a:t>5 GHz bands part of SRD regulation</a:t>
            </a:r>
          </a:p>
          <a:p>
            <a:pPr lvl="2" eaLnBrk="1" hangingPunct="1"/>
            <a:r>
              <a:rPr lang="en-US" smtClean="0"/>
              <a:t>ERC Recommendation for SRDs 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Lufthansa DA2GC status</a:t>
            </a:r>
          </a:p>
          <a:p>
            <a:pPr lvl="1" eaLnBrk="1" hangingPunct="1"/>
            <a:r>
              <a:rPr lang="en-US" smtClean="0"/>
              <a:t>Wireless Automation – spectrum outside 2.4 GHz</a:t>
            </a:r>
          </a:p>
          <a:p>
            <a:pPr lvl="1" eaLnBrk="1" hangingPunct="1"/>
            <a:endParaRPr lang="en-US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024DF6A-9F2B-4745-9FAA-8FE621BF4E3F}" type="slidenum">
              <a:rPr lang="en-US" sz="1200" smtClean="0"/>
              <a:pPr/>
              <a:t>22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14620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</a:t>
            </a:r>
            <a:r>
              <a:rPr lang="en-US" sz="2800" dirty="0" smtClean="0"/>
              <a:t>January  2012</a:t>
            </a:r>
            <a:endParaRPr lang="en-US" sz="2800" dirty="0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Progress on rewrite of Chapter 4 &amp; 5</a:t>
            </a:r>
            <a:endParaRPr lang="en-US" sz="3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</a:t>
            </a:r>
            <a:r>
              <a:rPr lang="en-US" dirty="0" smtClean="0"/>
              <a:t>millimeter wave Study </a:t>
            </a:r>
            <a:r>
              <a:rPr lang="en-US" dirty="0" smtClean="0"/>
              <a:t>Group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343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Select Task Group leadership</a:t>
            </a:r>
          </a:p>
          <a:p>
            <a:pPr eaLnBrk="1" hangingPunct="1"/>
            <a:r>
              <a:rPr lang="en-US" sz="4000" dirty="0" smtClean="0"/>
              <a:t>PAR &amp; 5 C </a:t>
            </a:r>
            <a:r>
              <a:rPr lang="en-US" sz="4000" dirty="0" smtClean="0"/>
              <a:t>draft &amp; development</a:t>
            </a:r>
            <a:endParaRPr lang="en-US" sz="4000" dirty="0" smtClean="0"/>
          </a:p>
          <a:p>
            <a:pPr eaLnBrk="1" hangingPunct="1"/>
            <a:r>
              <a:rPr lang="en-US" sz="4000" dirty="0" smtClean="0"/>
              <a:t>Task group logistics</a:t>
            </a:r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0540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29CA71-B54B-4B5E-837A-4F3DE470B8C5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January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763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dirty="0" smtClean="0"/>
              <a:t>Study Group officer elections.</a:t>
            </a:r>
          </a:p>
          <a:p>
            <a:r>
              <a:rPr lang="en-US" sz="3200" dirty="0" smtClean="0"/>
              <a:t>Determine Scope of Study Group</a:t>
            </a:r>
          </a:p>
          <a:p>
            <a:r>
              <a:rPr lang="en-US" sz="3200" dirty="0" smtClean="0"/>
              <a:t>Presentations</a:t>
            </a:r>
          </a:p>
          <a:p>
            <a:r>
              <a:rPr lang="en-US" sz="3200" dirty="0" smtClean="0"/>
              <a:t>Discussions with TGai regarding scope</a:t>
            </a:r>
          </a:p>
          <a:p>
            <a:r>
              <a:rPr lang="en-US" sz="3200" dirty="0" smtClean="0"/>
              <a:t>Plans for March 2012</a:t>
            </a:r>
          </a:p>
          <a:p>
            <a:r>
              <a:rPr lang="en-US" sz="3200" dirty="0" smtClean="0"/>
              <a:t>Agenda for this meeting is available  in document 11-12/0004r0.</a:t>
            </a:r>
          </a:p>
        </p:txBody>
      </p:sp>
    </p:spTree>
    <p:extLst>
      <p:ext uri="{BB962C8B-B14F-4D97-AF65-F5344CB8AC3E}">
        <p14:creationId xmlns:p14="http://schemas.microsoft.com/office/powerpoint/2010/main" val="41842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87333993"/>
              </p:ext>
            </p:extLst>
          </p:nvPr>
        </p:nvGraphicFramePr>
        <p:xfrm>
          <a:off x="685800" y="1011746"/>
          <a:ext cx="7315200" cy="4962370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28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31891"/>
              </p:ext>
            </p:extLst>
          </p:nvPr>
        </p:nvGraphicFramePr>
        <p:xfrm>
          <a:off x="152399" y="838200"/>
          <a:ext cx="8534402" cy="4648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5674"/>
                <a:gridCol w="1016527"/>
                <a:gridCol w="1066800"/>
                <a:gridCol w="1053715"/>
                <a:gridCol w="1003685"/>
                <a:gridCol w="976943"/>
                <a:gridCol w="719672"/>
                <a:gridCol w="135138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Working Group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Activity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Ballot #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Draft</a:t>
                      </a:r>
                      <a:endParaRPr lang="en-US" sz="3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#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Start date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End date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% Yes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Comments received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09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94.7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Sponsor</a:t>
                      </a:r>
                      <a:endParaRPr lang="en-US" sz="3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Pool size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 (initial)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05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86.0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514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11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95.8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99.2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REVmb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13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96.8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28 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15 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279810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2012-adj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999344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514350"/>
                <a:gridCol w="914400"/>
                <a:gridCol w="1981200"/>
                <a:gridCol w="2209800"/>
                <a:gridCol w="1524000"/>
                <a:gridCol w="18478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26406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 smtClean="0"/>
              <a:t>Data from document   11-12-0038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96176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300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8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6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2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653087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5467350" y="2951162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QoS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charset="0"/>
              </a:rPr>
              <a:t>Mgt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VHT 60 GHz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2" name="AutoShape 46"/>
          <p:cNvSpPr>
            <a:spLocks noChangeArrowheads="1"/>
          </p:cNvSpPr>
          <p:nvPr/>
        </p:nvSpPr>
        <p:spPr bwMode="auto">
          <a:xfrm>
            <a:off x="1514475" y="2644776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IDS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3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779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1693"/>
            <a:ext cx="1506537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237138</TotalTime>
  <Words>2141</Words>
  <Application>Microsoft Office PowerPoint</Application>
  <PresentationFormat>On-screen Show (4:3)</PresentationFormat>
  <Paragraphs>830</Paragraphs>
  <Slides>28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WG11  Snapshot January ‘12</vt:lpstr>
      <vt:lpstr>PAR Expiration/Renewal Schedule</vt:lpstr>
      <vt:lpstr>PowerPoint Presentation</vt:lpstr>
      <vt:lpstr>WG11 Task &amp; Study Group Officers – January 2012</vt:lpstr>
      <vt:lpstr>WG11 Task &amp; Study Group Officers – January 2012-adj</vt:lpstr>
      <vt:lpstr>PowerPoint Presentation</vt:lpstr>
      <vt:lpstr>Current Membership Status</vt:lpstr>
      <vt:lpstr>IEEE 802.11 Standards Pipeline</vt:lpstr>
      <vt:lpstr>IEEE 802.11 Revisions</vt:lpstr>
      <vt:lpstr>WG11 Editor Abstract / Agenda – Jan 2012 </vt:lpstr>
      <vt:lpstr>WNG SC – January 2012</vt:lpstr>
      <vt:lpstr>802.11 ARC – Jan, 2012</vt:lpstr>
      <vt:lpstr>TGmb - January 2012</vt:lpstr>
      <vt:lpstr>IEEE 802.11 TGaa – Jacksonville,  Jan 2012</vt:lpstr>
      <vt:lpstr>IEEE 802.11ac – January 2012</vt:lpstr>
      <vt:lpstr>TGad – Meeting Goals</vt:lpstr>
      <vt:lpstr>TGae  January 2012 Summary</vt:lpstr>
      <vt:lpstr>TGaf – Meeting Goals January 2012</vt:lpstr>
      <vt:lpstr>IEEE 802.11ah Snapshot</vt:lpstr>
      <vt:lpstr>IEEE 802.11 FILS TGai – Jacksonville,  Jan 2012</vt:lpstr>
      <vt:lpstr>IEEE JTC1 ad hoc – November 2011</vt:lpstr>
      <vt:lpstr>Regulatory Standing Committee  Meeting Goals January 2012</vt:lpstr>
      <vt:lpstr>Smart Grid – January  2012</vt:lpstr>
      <vt:lpstr>China millimeter wave Study Group – Meeting Goals</vt:lpstr>
      <vt:lpstr>IEEE 802.11 ISD SG – January 2012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2494</cp:revision>
  <cp:lastPrinted>2011-11-05T14:39:36Z</cp:lastPrinted>
  <dcterms:created xsi:type="dcterms:W3CDTF">1998-02-10T13:07:52Z</dcterms:created>
  <dcterms:modified xsi:type="dcterms:W3CDTF">2012-01-16T03:06:30Z</dcterms:modified>
</cp:coreProperties>
</file>