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802.11-11/1577r0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68-02-00ah-channel-model-text.docx" TargetMode="External"/><Relationship Id="rId2" Type="http://schemas.openxmlformats.org/officeDocument/2006/relationships/hyperlink" Target="https://mentor.ieee.org/802.11/dcn/11/11-11-1137-03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2011-11-10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11-11-1137-03-00ah-specification-framework-for-tgah.docx</a:t>
            </a:r>
            <a:endParaRPr lang="en-US" dirty="0" smtClean="0"/>
          </a:p>
          <a:p>
            <a:pPr lvl="1"/>
            <a:r>
              <a:rPr lang="en-GB" dirty="0"/>
              <a:t>Modified South Korea </a:t>
            </a:r>
            <a:r>
              <a:rPr lang="en-GB" dirty="0" smtClean="0"/>
              <a:t>channelization</a:t>
            </a:r>
            <a:endParaRPr lang="en-US" dirty="0"/>
          </a:p>
          <a:p>
            <a:pPr lvl="1"/>
            <a:r>
              <a:rPr lang="en-GB" dirty="0"/>
              <a:t>Added support for a new frame format for a short </a:t>
            </a:r>
            <a:r>
              <a:rPr lang="en-GB" dirty="0" smtClean="0"/>
              <a:t>beacon</a:t>
            </a:r>
            <a:endParaRPr lang="en-US" dirty="0" smtClean="0"/>
          </a:p>
          <a:p>
            <a:r>
              <a:rPr lang="en-US" dirty="0" smtClean="0"/>
              <a:t>Channel model document updated</a:t>
            </a:r>
          </a:p>
          <a:p>
            <a:pPr lvl="1"/>
            <a:r>
              <a:rPr lang="en-US" dirty="0" smtClean="0">
                <a:hlinkClick r:id="rId3"/>
              </a:rPr>
              <a:t>11-11-0968-02-00ah-channel-model-text.docx</a:t>
            </a:r>
            <a:endParaRPr lang="en-US" dirty="0" smtClean="0"/>
          </a:p>
          <a:p>
            <a:pPr lvl="1"/>
            <a:r>
              <a:rPr lang="en-US" dirty="0" smtClean="0"/>
              <a:t>Outdoor device to device path loss model added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Update Specification Framework document, providing details on functional blocks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December</a:t>
            </a:r>
            <a:r>
              <a:rPr lang="en-US" dirty="0" smtClean="0"/>
              <a:t>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at </a:t>
            </a:r>
            <a:r>
              <a:rPr lang="en-US" dirty="0" smtClean="0"/>
              <a:t>7 PM</a:t>
            </a:r>
            <a:r>
              <a:rPr lang="en-US" dirty="0" smtClean="0"/>
              <a:t> </a:t>
            </a:r>
            <a:r>
              <a:rPr lang="en-US" dirty="0"/>
              <a:t>ET 1.5 </a:t>
            </a:r>
            <a:r>
              <a:rPr lang="en-US" dirty="0" smtClean="0"/>
              <a:t>hours</a:t>
            </a:r>
            <a:endParaRPr lang="en-US" dirty="0"/>
          </a:p>
          <a:p>
            <a:pPr marL="609600" indent="-609600"/>
            <a:r>
              <a:rPr lang="en-US" dirty="0" smtClean="0"/>
              <a:t>January 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at noon </a:t>
            </a:r>
            <a:r>
              <a:rPr lang="en-US" dirty="0"/>
              <a:t>ET 1.5 </a:t>
            </a:r>
            <a:r>
              <a:rPr lang="en-US" dirty="0" smtClean="0"/>
              <a:t>hours</a:t>
            </a:r>
          </a:p>
          <a:p>
            <a:pPr marL="609600" indent="-609600"/>
            <a:endParaRPr lang="en-US" dirty="0"/>
          </a:p>
          <a:p>
            <a:pPr marL="609600" indent="-609600"/>
            <a:r>
              <a:rPr lang="en-US" dirty="0" smtClean="0"/>
              <a:t>Desire to have rolling time of noon, 10 AM and 7 PM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No update, </a:t>
            </a:r>
            <a:r>
              <a:rPr lang="en-US" dirty="0"/>
              <a:t>s</a:t>
            </a:r>
            <a:r>
              <a:rPr lang="en-US" dirty="0" smtClean="0"/>
              <a:t>ee 11/285 for details</a:t>
            </a:r>
          </a:p>
          <a:p>
            <a:pPr lvl="1"/>
            <a:r>
              <a:rPr lang="en-US" dirty="0"/>
              <a:t>Internal Task Group Ballot : July 2012</a:t>
            </a:r>
          </a:p>
          <a:p>
            <a:pPr lvl="1"/>
            <a:r>
              <a:rPr lang="en-US" dirty="0"/>
              <a:t>Initial Letter Ballot : November 2012</a:t>
            </a:r>
          </a:p>
          <a:p>
            <a:pPr lvl="1"/>
            <a:r>
              <a:rPr lang="en-US" dirty="0"/>
              <a:t>Initial Sponsor Ballot : November 2013</a:t>
            </a:r>
          </a:p>
          <a:p>
            <a:pPr lvl="1"/>
            <a:r>
              <a:rPr lang="en-US" dirty="0"/>
              <a:t>EC Approval : September 2014</a:t>
            </a:r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November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1278</TotalTime>
  <Words>182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November 2011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153</cp:revision>
  <cp:lastPrinted>1998-02-10T13:28:06Z</cp:lastPrinted>
  <dcterms:created xsi:type="dcterms:W3CDTF">2009-11-09T00:32:22Z</dcterms:created>
  <dcterms:modified xsi:type="dcterms:W3CDTF">2011-11-10T19:27:24Z</dcterms:modified>
</cp:coreProperties>
</file>