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99" r:id="rId16"/>
    <p:sldId id="301" r:id="rId17"/>
    <p:sldId id="302" r:id="rId18"/>
    <p:sldId id="308"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4560" autoAdjust="0"/>
  </p:normalViewPr>
  <p:slideViewPr>
    <p:cSldViewPr>
      <p:cViewPr varScale="1">
        <p:scale>
          <a:sx n="86" d="100"/>
          <a:sy n="8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4263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802.11-11/1541r0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 Hoc Report Sept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2011-09-18</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942630" cy="276999"/>
          </a:xfrm>
        </p:spPr>
        <p:txBody>
          <a:bodyPr/>
          <a:lstStyle/>
          <a:p>
            <a:pPr>
              <a:defRPr/>
            </a:pPr>
            <a:r>
              <a:rPr lang="en-US" smtClean="0"/>
              <a:t>Nov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buNone/>
            </a:pPr>
            <a:r>
              <a:rPr lang="en-US" sz="1800" dirty="0" smtClean="0"/>
              <a:t>[No claims were raised </a:t>
            </a:r>
            <a:r>
              <a:rPr lang="en-US" sz="1800" dirty="0" smtClean="0"/>
              <a:t>Tues PM1]</a:t>
            </a:r>
            <a:endParaRPr lang="en-US" sz="1800" dirty="0" smtClean="0"/>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42630" cy="276999"/>
          </a:xfrm>
        </p:spPr>
        <p:txBody>
          <a:bodyPr/>
          <a:lstStyle/>
          <a:p>
            <a:pPr>
              <a:defRPr/>
            </a:pPr>
            <a:r>
              <a:rPr lang="en-US" smtClean="0"/>
              <a:t>Nov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Sept 2011</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July ad hoc minutes (11/1024r2)</a:t>
            </a:r>
          </a:p>
          <a:p>
            <a:pPr>
              <a:lnSpc>
                <a:spcPct val="80000"/>
              </a:lnSpc>
              <a:spcAft>
                <a:spcPts val="600"/>
              </a:spcAft>
            </a:pPr>
            <a:r>
              <a:rPr lang="en-US" sz="1800" dirty="0" smtClean="0"/>
              <a:t>Comment summary </a:t>
            </a:r>
          </a:p>
          <a:p>
            <a:pPr>
              <a:lnSpc>
                <a:spcPct val="80000"/>
              </a:lnSpc>
              <a:spcAft>
                <a:spcPts val="600"/>
              </a:spcAft>
            </a:pPr>
            <a:r>
              <a:rPr lang="en-US" sz="1800" dirty="0" smtClean="0"/>
              <a:t>Comment resolution</a:t>
            </a:r>
          </a:p>
          <a:p>
            <a:pPr>
              <a:lnSpc>
                <a:spcPct val="80000"/>
              </a:lnSpc>
              <a:spcAft>
                <a:spcPts val="600"/>
              </a:spcAft>
            </a:pPr>
            <a:r>
              <a:rPr lang="en-US" sz="1800" dirty="0" smtClean="0"/>
              <a:t>Technical presentations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Approve </a:t>
            </a:r>
            <a:r>
              <a:rPr lang="en-US" altLang="ko-KR" dirty="0" smtClean="0">
                <a:ea typeface="굴림" pitchFamily="34" charset="-127"/>
              </a:rPr>
              <a:t>Sept </a:t>
            </a:r>
            <a:r>
              <a:rPr lang="en-US" altLang="ko-KR" dirty="0" smtClean="0">
                <a:ea typeface="굴림" pitchFamily="34" charset="-127"/>
              </a:rPr>
              <a:t>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a:t>
            </a:r>
            <a:r>
              <a:rPr lang="en-US" dirty="0" smtClean="0"/>
              <a:t>11/1252r2</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buNone/>
            </a:pPr>
            <a:r>
              <a:rPr lang="en-US" altLang="ko-KR" dirty="0" smtClean="0">
                <a:ea typeface="굴림" pitchFamily="34" charset="-127"/>
              </a:rPr>
              <a:t>Approved without objection</a:t>
            </a:r>
          </a:p>
          <a:p>
            <a:pPr lvl="1">
              <a:buNone/>
            </a:pPr>
            <a:endParaRPr lang="en-US" altLang="ko-KR" dirty="0" smtClean="0">
              <a:ea typeface="굴림" pitchFamily="34" charset="-127"/>
            </a:endParaRPr>
          </a:p>
          <a:p>
            <a:pPr lvl="1">
              <a:buNone/>
            </a:pPr>
            <a:endParaRPr lang="en-US" altLang="ko-KR" dirty="0" smtClean="0">
              <a:ea typeface="굴림" pitchFamily="34" charset="-127"/>
            </a:endParaRPr>
          </a:p>
          <a:p>
            <a:pPr>
              <a:buNone/>
            </a:pPr>
            <a:r>
              <a:rPr lang="en-US" altLang="ko-KR" dirty="0" smtClean="0">
                <a:ea typeface="굴림" pitchFamily="34" charset="-127"/>
              </a:rPr>
              <a:t>     </a:t>
            </a: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Summary </a:t>
            </a:r>
            <a:br>
              <a:rPr lang="en-US" dirty="0" smtClean="0"/>
            </a:br>
            <a:endParaRPr lang="en-US" dirty="0" smtClean="0"/>
          </a:p>
        </p:txBody>
      </p:sp>
      <p:sp>
        <p:nvSpPr>
          <p:cNvPr id="24579" name="Rectangle 3"/>
          <p:cNvSpPr>
            <a:spLocks noGrp="1" noChangeArrowheads="1"/>
          </p:cNvSpPr>
          <p:nvPr>
            <p:ph type="body" idx="1"/>
          </p:nvPr>
        </p:nvSpPr>
        <p:spPr/>
        <p:txBody>
          <a:bodyPr/>
          <a:lstStyle/>
          <a:p>
            <a:r>
              <a:rPr lang="en-US" sz="2000" dirty="0" smtClean="0"/>
              <a:t>3 </a:t>
            </a:r>
            <a:r>
              <a:rPr lang="en-US" sz="2000" dirty="0" smtClean="0"/>
              <a:t>MU </a:t>
            </a:r>
            <a:r>
              <a:rPr lang="en-US" sz="2000" dirty="0" smtClean="0"/>
              <a:t>comments remaining</a:t>
            </a:r>
            <a:endParaRPr lang="en-US" sz="2000" dirty="0" smtClean="0"/>
          </a:p>
          <a:p>
            <a:pPr lvl="1"/>
            <a:r>
              <a:rPr lang="en-US" sz="1600" dirty="0" smtClean="0"/>
              <a:t>2957: Roy</a:t>
            </a:r>
          </a:p>
          <a:p>
            <a:pPr lvl="1"/>
            <a:r>
              <a:rPr lang="en-US" sz="1600" dirty="0" smtClean="0"/>
              <a:t>3756: David</a:t>
            </a:r>
          </a:p>
          <a:p>
            <a:pPr lvl="1"/>
            <a:r>
              <a:rPr lang="en-US" sz="1600" dirty="0" smtClean="0"/>
              <a:t>3408:  </a:t>
            </a:r>
            <a:r>
              <a:rPr lang="en-US" sz="1600" dirty="0" err="1" smtClean="0"/>
              <a:t>Illsoo</a:t>
            </a:r>
            <a:r>
              <a:rPr lang="en-US" sz="1600" dirty="0" smtClean="0"/>
              <a:t>/</a:t>
            </a:r>
            <a:r>
              <a:rPr lang="en-US" sz="1600" dirty="0" err="1" smtClean="0"/>
              <a:t>Yongho</a:t>
            </a:r>
            <a:endParaRPr lang="en-US" sz="1600" dirty="0" smtClean="0"/>
          </a:p>
          <a:p>
            <a:endParaRPr lang="en-US" sz="1600" dirty="0" smtClean="0"/>
          </a:p>
          <a:p>
            <a:endParaRPr lang="en-US" sz="2000" dirty="0" smtClean="0"/>
          </a:p>
          <a:p>
            <a:pPr lvl="1">
              <a:lnSpc>
                <a:spcPct val="80000"/>
              </a:lnSpc>
            </a:pPr>
            <a:endParaRPr lang="en-CA" sz="18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endParaRPr lang="en-US" sz="1800" dirty="0" smtClean="0"/>
          </a:p>
          <a:p>
            <a:pPr>
              <a:buNone/>
            </a:pPr>
            <a:r>
              <a:rPr lang="en-US" sz="1800" dirty="0" smtClean="0"/>
              <a:t>    Tuesday PM1</a:t>
            </a:r>
          </a:p>
          <a:p>
            <a:pPr>
              <a:buNone/>
            </a:pPr>
            <a:r>
              <a:rPr lang="en-US" sz="1800" b="0" dirty="0" smtClean="0"/>
              <a:t>     11/1471r0, “Comment </a:t>
            </a:r>
            <a:r>
              <a:rPr lang="en-US" sz="1800" b="0" dirty="0" smtClean="0"/>
              <a:t>Resolutions on CID 3108, 3574, 3754, </a:t>
            </a:r>
            <a:r>
              <a:rPr lang="en-US" sz="1800" b="0" dirty="0" smtClean="0"/>
              <a:t>3756”, David</a:t>
            </a:r>
          </a:p>
          <a:p>
            <a:pPr>
              <a:buNone/>
            </a:pPr>
            <a:r>
              <a:rPr lang="en-US" sz="1800" b="0" dirty="0" smtClean="0"/>
              <a:t> </a:t>
            </a:r>
            <a:r>
              <a:rPr lang="en-US" sz="1800" b="0" dirty="0" smtClean="0"/>
              <a:t>    11/1473r0,  “D1.0-Comment Resolution–CID3408”, </a:t>
            </a:r>
            <a:r>
              <a:rPr lang="en-US" sz="1800" b="0" dirty="0" err="1" smtClean="0"/>
              <a:t>Illsoo</a:t>
            </a:r>
            <a:endParaRPr lang="en-US" sz="1800" b="0" dirty="0" smtClean="0"/>
          </a:p>
          <a:p>
            <a:pPr>
              <a:buNone/>
            </a:pPr>
            <a:r>
              <a:rPr lang="en-US" sz="1800" b="0" dirty="0" smtClean="0"/>
              <a:t> </a:t>
            </a:r>
            <a:r>
              <a:rPr lang="en-US" sz="1800" b="0" dirty="0" smtClean="0"/>
              <a:t>    </a:t>
            </a:r>
            <a:endParaRPr lang="en-US" sz="1800" dirty="0" smtClean="0"/>
          </a:p>
          <a:p>
            <a:pPr>
              <a:buNone/>
            </a:pPr>
            <a:endParaRPr lang="en-US" sz="18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a:t>
            </a:r>
            <a:r>
              <a:rPr lang="en-US" dirty="0" smtClean="0"/>
              <a:t>in </a:t>
            </a:r>
            <a:r>
              <a:rPr lang="en-US" b="0" dirty="0" smtClean="0"/>
              <a:t> </a:t>
            </a:r>
            <a:r>
              <a:rPr lang="en-US" dirty="0" smtClean="0"/>
              <a:t>11/1471r0 for </a:t>
            </a:r>
            <a:r>
              <a:rPr lang="en-US" dirty="0" smtClean="0"/>
              <a:t>CID 3756 ?</a:t>
            </a:r>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a:t>
            </a:r>
            <a:r>
              <a:rPr lang="en-US" dirty="0" smtClean="0"/>
              <a:t>in </a:t>
            </a:r>
            <a:r>
              <a:rPr lang="en-US" b="0" dirty="0" smtClean="0"/>
              <a:t> </a:t>
            </a:r>
            <a:r>
              <a:rPr lang="en-US" dirty="0" smtClean="0"/>
              <a:t>11/1473r0 </a:t>
            </a:r>
            <a:r>
              <a:rPr lang="en-US" dirty="0" smtClean="0"/>
              <a:t>for </a:t>
            </a:r>
            <a:r>
              <a:rPr lang="en-US" dirty="0" smtClean="0"/>
              <a:t>CID 3408 ?</a:t>
            </a:r>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9908</TotalTime>
  <Words>2049</Words>
  <Application>Microsoft Office PowerPoint</Application>
  <PresentationFormat>On-screen Show (4:3)</PresentationFormat>
  <Paragraphs>234</Paragraphs>
  <Slides>18</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MU-MIMO Ad Hoc Report Sept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2011</vt:lpstr>
      <vt:lpstr>Approve Sept MU-MIMO ad hoc minutes</vt:lpstr>
      <vt:lpstr>Comment Summary  </vt:lpstr>
      <vt:lpstr>Submissions (Comment resolutions given priority over technical presentations)</vt:lpstr>
      <vt:lpstr>Pre-motion 1</vt:lpstr>
      <vt:lpstr>Pre-motion 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472</cp:revision>
  <cp:lastPrinted>1998-02-10T13:28:06Z</cp:lastPrinted>
  <dcterms:created xsi:type="dcterms:W3CDTF">2009-01-02T14:48:00Z</dcterms:created>
  <dcterms:modified xsi:type="dcterms:W3CDTF">2011-11-08T14:55:49Z</dcterms:modified>
</cp:coreProperties>
</file>