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57" r:id="rId3"/>
    <p:sldId id="270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7602" y="8982075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E812CD22-D1D0-4E0E-8E5E-EA4FBC5A4F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25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7ECE4A3A-90F7-4D28-BF61-F9F62B39C3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03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38BAF7E-6774-432C-920D-A2EBC6A4C419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AFAECFD-527D-4824-8F3C-5D441F2B611C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8F13878-4B6A-4AEA-AD65-184DB0FDAD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9E52686-EC73-4893-9F8E-BB5FCD2423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896C03-A137-4291-AF17-C8887F2177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9B1211-0C6B-4A89-9A56-BDD2593785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0159DF0-8947-446D-9335-D7C27B6BB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3C9C6F8-1B70-4D9A-AF1A-AE3536E81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F8C0F2D-4E25-40D0-9846-A03D41575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11DA05D-341C-46E0-90A3-FFD1F371A0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B73A75-FA80-4B23-B2E4-E3AC80B40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2DD82-EBD9-4D4D-BB0F-8909F65E8F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683D23-DB53-4879-9A38-AAA1EFF49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277" y="6475413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0B867F16-F01A-48B0-8E5B-6BD492F5A0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802.11-11/1527r1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985D937-FC96-4B71-804F-789844E2755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TGai Report on 802.11 Editor’s Meeting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2011-11-08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1" name="Document" r:id="rId4" imgW="8233006" imgH="2752445" progId="Word.Document.8">
                  <p:embed/>
                </p:oleObj>
              </mc:Choice>
              <mc:Fallback>
                <p:oleObj name="Document" r:id="rId4" imgW="8233006" imgH="275244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9650"/>
                        <a:ext cx="8121650" cy="270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976B357-B8BF-4F50-87D3-A7B47B164717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Notes from 8 November 802.11 Editor’s meeting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Updates of status: 11ai slipped starting creation of draft outline from this meeting to January 2012</a:t>
            </a:r>
          </a:p>
          <a:p>
            <a:r>
              <a:rPr lang="en-US" dirty="0" smtClean="0"/>
              <a:t>Discussion of numbering and internal MEC (615r4)</a:t>
            </a:r>
          </a:p>
          <a:p>
            <a:r>
              <a:rPr lang="en-US" dirty="0" smtClean="0"/>
              <a:t>Late March to early April for publication of 11mb</a:t>
            </a:r>
          </a:p>
          <a:p>
            <a:r>
              <a:rPr lang="en-US" dirty="0" smtClean="0"/>
              <a:t>Questions to 11ai from their editor</a:t>
            </a:r>
          </a:p>
          <a:p>
            <a:pPr lvl="1"/>
            <a:r>
              <a:rPr lang="en-US" dirty="0" smtClean="0"/>
              <a:t>Is there a desire for understanding the details of the steps for the approval of drafts?</a:t>
            </a:r>
          </a:p>
          <a:p>
            <a:pPr lvl="1"/>
            <a:r>
              <a:rPr lang="en-US" dirty="0" smtClean="0"/>
              <a:t>Do we need a tutorial on “shall”, “should”, “may”…?</a:t>
            </a:r>
          </a:p>
          <a:p>
            <a:r>
              <a:rPr lang="en-US" dirty="0" smtClean="0"/>
              <a:t>Use of 11ac by 11af – ordering of publication issue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9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1567</TotalTime>
  <Words>153</Words>
  <Application>Microsoft Office PowerPoint</Application>
  <PresentationFormat>On-screen Show (4:3)</PresentationFormat>
  <Paragraphs>31</Paragraphs>
  <Slides>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802-11-Submission-tms</vt:lpstr>
      <vt:lpstr>Document</vt:lpstr>
      <vt:lpstr>TGai Report on 802.11 Editor’s Meeting</vt:lpstr>
      <vt:lpstr>Abstract</vt:lpstr>
      <vt:lpstr>Notes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Tom Siep</dc:creator>
  <cp:lastModifiedBy>Tom Siep</cp:lastModifiedBy>
  <cp:revision>7</cp:revision>
  <cp:lastPrinted>1998-02-10T13:28:06Z</cp:lastPrinted>
  <dcterms:created xsi:type="dcterms:W3CDTF">2011-11-07T18:59:43Z</dcterms:created>
  <dcterms:modified xsi:type="dcterms:W3CDTF">2011-11-08T21:07:24Z</dcterms:modified>
</cp:coreProperties>
</file>