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7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03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802.11-11/1527r0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TGai Report on 802.11 Editor’s Meeting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2011-11-08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Notes from 8 November 802.11 Editor’s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Updates of status: 11ai slipped starting creation of draft outline from this meeting to January 2012</a:t>
            </a:r>
          </a:p>
          <a:p>
            <a:r>
              <a:rPr lang="en-US" dirty="0" smtClean="0"/>
              <a:t>Discussion of numbering and internal MEC (615r4)</a:t>
            </a:r>
          </a:p>
          <a:p>
            <a:r>
              <a:rPr lang="en-US" dirty="0" smtClean="0"/>
              <a:t>Late March to early April for publication of 11mb</a:t>
            </a:r>
          </a:p>
          <a:p>
            <a:r>
              <a:rPr lang="en-US" dirty="0" smtClean="0"/>
              <a:t>Questions to 11ai from their editor</a:t>
            </a:r>
          </a:p>
          <a:p>
            <a:pPr lvl="1"/>
            <a:r>
              <a:rPr lang="en-US" dirty="0" smtClean="0"/>
              <a:t>Is there a desire for understanding the details of the steps for the approval of drafts?</a:t>
            </a:r>
          </a:p>
          <a:p>
            <a:pPr lvl="1"/>
            <a:r>
              <a:rPr lang="en-US" dirty="0" smtClean="0"/>
              <a:t>Do we need a tutorial on “shall”, “should”, “may”…?</a:t>
            </a:r>
          </a:p>
          <a:p>
            <a:r>
              <a:rPr lang="en-US" dirty="0" smtClean="0"/>
              <a:t>Use of 11ac by 11ad – ordering of publication issue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9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1471</TotalTime>
  <Words>153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802-11-Submission-tms</vt:lpstr>
      <vt:lpstr>Document</vt:lpstr>
      <vt:lpstr>TGai Report on 802.11 Editor’s Meeting</vt:lpstr>
      <vt:lpstr>Abstract</vt:lpstr>
      <vt:lpstr>Notes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Tom Siep</dc:creator>
  <cp:lastModifiedBy>Tom Siep</cp:lastModifiedBy>
  <cp:revision>5</cp:revision>
  <cp:lastPrinted>1998-02-10T13:28:06Z</cp:lastPrinted>
  <dcterms:created xsi:type="dcterms:W3CDTF">2011-11-07T18:59:43Z</dcterms:created>
  <dcterms:modified xsi:type="dcterms:W3CDTF">2011-11-08T19:31:00Z</dcterms:modified>
</cp:coreProperties>
</file>