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9" r:id="rId4"/>
    <p:sldId id="257" r:id="rId5"/>
    <p:sldId id="280" r:id="rId6"/>
    <p:sldId id="286" r:id="rId7"/>
    <p:sldId id="287" r:id="rId8"/>
    <p:sldId id="281" r:id="rId9"/>
    <p:sldId id="285" r:id="rId10"/>
    <p:sldId id="284" r:id="rId11"/>
    <p:sldId id="288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802.11-11/1523r6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Support adding a Network ID to a probe request.</a:t>
            </a:r>
          </a:p>
          <a:p>
            <a:pPr lvl="1"/>
            <a:r>
              <a:rPr lang="en-US" dirty="0" smtClean="0"/>
              <a:t>APs may have one or more Network IDs</a:t>
            </a:r>
          </a:p>
          <a:p>
            <a:pPr lvl="1"/>
            <a:r>
              <a:rPr lang="en-US" dirty="0" smtClean="0"/>
              <a:t>APs respond to a probe request with a Network ID only if the Network ID matches the AP’s Network ID</a:t>
            </a:r>
          </a:p>
          <a:p>
            <a:r>
              <a:rPr lang="en-US" dirty="0" smtClean="0"/>
              <a:t>Support allowing an AP to send </a:t>
            </a:r>
            <a:r>
              <a:rPr lang="en-US" dirty="0"/>
              <a:t>a broadcast probe response when it receives several probe requests from different STAs</a:t>
            </a:r>
          </a:p>
          <a:p>
            <a:pPr lvl="1"/>
            <a:r>
              <a:rPr lang="en-US" dirty="0" smtClean="0"/>
              <a:t>Probe response includes information elements corresponding multiple probe requests</a:t>
            </a:r>
          </a:p>
          <a:p>
            <a:r>
              <a:rPr lang="en-US" dirty="0" smtClean="0"/>
              <a:t>Support adding information in beacon and/or probe response about other APs including APs in other channels, information includes:</a:t>
            </a:r>
          </a:p>
          <a:p>
            <a:pPr lvl="1"/>
            <a:r>
              <a:rPr lang="en-US" dirty="0" smtClean="0"/>
              <a:t>BSSID</a:t>
            </a:r>
          </a:p>
          <a:p>
            <a:pPr lvl="1"/>
            <a:r>
              <a:rPr lang="en-US" dirty="0" smtClean="0"/>
              <a:t>Load level</a:t>
            </a:r>
          </a:p>
          <a:p>
            <a:pPr lvl="1"/>
            <a:r>
              <a:rPr lang="en-US" dirty="0" smtClean="0"/>
              <a:t>Network ID</a:t>
            </a:r>
          </a:p>
          <a:p>
            <a:r>
              <a:rPr lang="en-US" dirty="0" smtClean="0"/>
              <a:t>Support allowing AP to terminate pending probe response transmission to an intended STA on receiving an association request from the STA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Number of Probe Responses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8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800" dirty="0" smtClean="0"/>
              <a:t>Pointed out by </a:t>
            </a:r>
            <a:r>
              <a:rPr lang="en-US" sz="1800" dirty="0" err="1" smtClean="0"/>
              <a:t>Katsuo</a:t>
            </a:r>
            <a:r>
              <a:rPr lang="en-US" sz="1800" dirty="0" smtClean="0"/>
              <a:t> </a:t>
            </a:r>
            <a:r>
              <a:rPr lang="en-US" sz="1800" dirty="0" err="1" smtClean="0"/>
              <a:t>Yunoki</a:t>
            </a:r>
            <a:r>
              <a:rPr lang="en-US" sz="1800" dirty="0" smtClean="0"/>
              <a:t> et. al in  contribution 1414</a:t>
            </a:r>
          </a:p>
          <a:p>
            <a:r>
              <a:rPr lang="en-US" sz="20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800" dirty="0" smtClean="0"/>
              <a:t>Include SSID  in probe request</a:t>
            </a:r>
          </a:p>
          <a:p>
            <a:pPr lvl="2"/>
            <a:r>
              <a:rPr lang="en-US" sz="14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800" dirty="0" smtClean="0"/>
              <a:t>Include HESSID (11u)</a:t>
            </a:r>
          </a:p>
          <a:p>
            <a:pPr lvl="2"/>
            <a:r>
              <a:rPr lang="en-US" sz="1400" dirty="0" smtClean="0"/>
              <a:t>The HESSID will vary from location to location to location since all locations of a service providers AP cannot be expected to belong to the same 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Solution: STA sends probe requests that includes a Network Identifier</a:t>
            </a:r>
          </a:p>
          <a:p>
            <a:pPr lvl="1"/>
            <a:r>
              <a:rPr lang="en-US" sz="1400" dirty="0"/>
              <a:t>Prevents multiple probe responses that could occur when wild card SSID is used.</a:t>
            </a:r>
          </a:p>
          <a:p>
            <a:pPr lvl="1"/>
            <a:r>
              <a:rPr lang="en-US" sz="1400" dirty="0"/>
              <a:t>Network Identifier incorporated by service provider at the time of device purchase and would be recognizable by APs of the service provider</a:t>
            </a:r>
          </a:p>
          <a:p>
            <a:pPr lvl="1"/>
            <a:r>
              <a:rPr lang="en-US" sz="1400" dirty="0"/>
              <a:t>One option for the network identifier may be the roaming consortium organization identifier (11u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To further reduce the number of probe responses, an STAs that sees a probe response with the Network Identifier it is looking for should not send a probe request</a:t>
            </a:r>
          </a:p>
          <a:p>
            <a:pPr lvl="1"/>
            <a:r>
              <a:rPr lang="en-US" sz="1400" dirty="0" smtClean="0"/>
              <a:t>Such an STA can directly begin association procedures with the AP</a:t>
            </a:r>
            <a:endParaRPr lang="en-US" sz="1400" dirty="0"/>
          </a:p>
          <a:p>
            <a:r>
              <a:rPr lang="en-US" sz="1600" dirty="0"/>
              <a:t>Association Steps when using Network 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sends probe request with Network 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Only APs that match Network 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/>
              <a:t>Probe response may be sent  as a broadcast frame, and all STAs listen to the probe-response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</a:t>
            </a:r>
            <a:r>
              <a:rPr lang="en-US" sz="1100" dirty="0"/>
              <a:t>response includes  </a:t>
            </a:r>
            <a:r>
              <a:rPr lang="en-US" sz="1100" dirty="0" err="1"/>
              <a:t>Anonce</a:t>
            </a:r>
            <a:r>
              <a:rPr lang="en-US" sz="1100" dirty="0"/>
              <a:t>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selects one of the APs to send authentication and association </a:t>
            </a:r>
            <a:r>
              <a:rPr lang="en-US" sz="1400" dirty="0" smtClean="0"/>
              <a:t>request</a:t>
            </a:r>
            <a:endParaRPr lang="en-US" sz="1400" i="1" dirty="0" smtClean="0"/>
          </a:p>
          <a:p>
            <a:pPr lvl="1"/>
            <a:r>
              <a:rPr lang="en-US" sz="1400" i="1" dirty="0"/>
              <a:t>STAs that listened to the probe response and are interested in associating with that AP </a:t>
            </a:r>
            <a:r>
              <a:rPr lang="en-US" sz="1400" i="1" dirty="0" smtClean="0"/>
              <a:t>can proceed to step 3 directly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Termination of pending Probe Responses</a:t>
            </a:r>
          </a:p>
          <a:p>
            <a:pPr lvl="1"/>
            <a:r>
              <a:rPr lang="en-US" dirty="0" smtClean="0"/>
              <a:t>AP may terminate a queued probe response to an STA (say STA1) if it “sees” an association request from STA1.   The association request may be destined for another AP</a:t>
            </a:r>
          </a:p>
          <a:p>
            <a:pPr lvl="1"/>
            <a:r>
              <a:rPr lang="en-US" dirty="0" smtClean="0"/>
              <a:t>Association request sent by the STA informs APs that it no longer needs the probe response</a:t>
            </a:r>
          </a:p>
          <a:p>
            <a:r>
              <a:rPr lang="en-US" dirty="0" smtClean="0"/>
              <a:t>Broadcast of Probe Responses</a:t>
            </a:r>
          </a:p>
          <a:p>
            <a:pPr lvl="1"/>
            <a:r>
              <a:rPr lang="en-US" dirty="0" smtClean="0"/>
              <a:t>AP may send a broadcast probe response when it receives several probe requests from different STAs</a:t>
            </a:r>
          </a:p>
          <a:p>
            <a:pPr lvl="1"/>
            <a:r>
              <a:rPr lang="en-US" dirty="0" smtClean="0"/>
              <a:t>Broadcast probe response should include information elements that correspond each of the multiple probe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8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STA listens to probe responses that are sent other STAs and avoid sending probe requests if an STA sees a probe response from an AP it can associate with</a:t>
            </a:r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 of </a:t>
            </a:r>
            <a:r>
              <a:rPr lang="en-US" dirty="0"/>
              <a:t>each of the APs </a:t>
            </a:r>
            <a:r>
              <a:rPr lang="en-US" dirty="0" smtClean="0"/>
              <a:t>on the other channels</a:t>
            </a:r>
          </a:p>
          <a:p>
            <a:pPr lvl="1"/>
            <a:r>
              <a:rPr lang="en-US" dirty="0" err="1" smtClean="0"/>
              <a:t>Anonce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en-US" dirty="0" smtClean="0"/>
              <a:t>each of the APs </a:t>
            </a:r>
            <a:r>
              <a:rPr lang="en-US" dirty="0"/>
              <a:t>on the other channels</a:t>
            </a:r>
            <a:endParaRPr lang="en-US" dirty="0" smtClean="0"/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6004</TotalTime>
  <Words>1227</Words>
  <Application>Microsoft Office PowerPoint</Application>
  <PresentationFormat>On-screen Show (4:3)</PresentationFormat>
  <Paragraphs>178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Responses - I</vt:lpstr>
      <vt:lpstr>Reducing the Number of Probe Responses - II</vt:lpstr>
      <vt:lpstr>Reducing the Number of Probe Responses - III</vt:lpstr>
      <vt:lpstr>Enhanced Passive Scan</vt:lpstr>
      <vt:lpstr>Searching Multiple Channels</vt:lpstr>
      <vt:lpstr>Conclusion</vt:lpstr>
      <vt:lpstr>Summary of Concepts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185</cp:revision>
  <cp:lastPrinted>1998-02-10T13:28:06Z</cp:lastPrinted>
  <dcterms:created xsi:type="dcterms:W3CDTF">2011-05-17T21:44:04Z</dcterms:created>
  <dcterms:modified xsi:type="dcterms:W3CDTF">2012-01-19T14:32:13Z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-2065221082</vt:i4>
  </property>
  <property fmtid="{D5CDD505-2E9C-101B-9397-08002B2CF9AE}" pid="3" name="_NewReviewCycle">
    <vt:lpwstr/>
  </property>
  <property fmtid="{D5CDD505-2E9C-101B-9397-08002B2CF9AE}" pid="4" name="_EmailSubject">
    <vt:lpwstr>11-11-1523-02-00ai-access-delay-reduction-for-fils.pptx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609152102</vt:i4>
  </property>
</Properties>
</file>