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0" r:id="rId3"/>
    <p:sldId id="279" r:id="rId4"/>
    <p:sldId id="257" r:id="rId5"/>
    <p:sldId id="280" r:id="rId6"/>
    <p:sldId id="281" r:id="rId7"/>
    <p:sldId id="285" r:id="rId8"/>
    <p:sldId id="284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5" autoAdjust="0"/>
    <p:restoredTop sz="96229" autoAdjust="0"/>
  </p:normalViewPr>
  <p:slideViewPr>
    <p:cSldViewPr>
      <p:cViewPr>
        <p:scale>
          <a:sx n="100" d="100"/>
          <a:sy n="100" d="100"/>
        </p:scale>
        <p:origin x="-918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1974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E631BB95-30F2-4C25-9E3A-F1194980D2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6490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B2088AE4-128F-4ED2-9681-A3F3CB0AA4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09760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ja-JP" dirty="0" smtClean="0"/>
              <a:t>doc.: IEEE 802.11-yy/xxxxr0</a:t>
            </a:r>
            <a:endParaRPr lang="en-US" altLang="ja-JP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dirty="0" smtClean="0"/>
              <a:t>Month Year</a:t>
            </a:r>
            <a:endParaRPr lang="en-US" altLang="ja-JP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altLang="ja-JP" dirty="0" smtClean="0"/>
              <a:t>John Doe, Some Company</a:t>
            </a:r>
            <a:endParaRPr lang="en-US" altLang="ja-JP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ja-JP" dirty="0" smtClean="0"/>
              <a:t>Page </a:t>
            </a:r>
            <a:fld id="{86ADF5D0-7AFF-7A41-A694-BD30783C5616}" type="slidenum">
              <a:rPr lang="en-US" altLang="ja-JP" smtClean="0"/>
              <a:pPr/>
              <a:t>3</a:t>
            </a:fld>
            <a:endParaRPr lang="en-US" altLang="ja-JP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noFill/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15585" y="6475413"/>
            <a:ext cx="21283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Inc.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15585" y="6475413"/>
            <a:ext cx="21283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Inc.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15585" y="6475413"/>
            <a:ext cx="21283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Inc.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15585" y="6475413"/>
            <a:ext cx="21283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Inc.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15585" y="6475413"/>
            <a:ext cx="21283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Inc.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15585" y="6475413"/>
            <a:ext cx="21283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Inc.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BCC9D43-93F7-41AE-95F3-940CC9707E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1978026" y="260776"/>
            <a:ext cx="64643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err="1" smtClean="0">
                <a:solidFill>
                  <a:schemeClr val="tx1"/>
                </a:solidFill>
              </a:rPr>
              <a:t>doc.:IEEE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</a:rPr>
              <a:t>802.11-11/1523r1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1" name="Rectangle 4"/>
          <p:cNvSpPr txBox="1">
            <a:spLocks noChangeArrowheads="1"/>
          </p:cNvSpPr>
          <p:nvPr userDrawn="1"/>
        </p:nvSpPr>
        <p:spPr bwMode="auto">
          <a:xfrm>
            <a:off x="533400" y="304800"/>
            <a:ext cx="2895600" cy="2769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November  2011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70025"/>
          </a:xfrm>
        </p:spPr>
        <p:txBody>
          <a:bodyPr/>
          <a:lstStyle/>
          <a:p>
            <a:r>
              <a:rPr lang="en-US" dirty="0"/>
              <a:t>Access </a:t>
            </a:r>
            <a:r>
              <a:rPr lang="en-US" dirty="0" smtClean="0"/>
              <a:t>Delay Reduction </a:t>
            </a:r>
            <a:r>
              <a:rPr lang="en-US" dirty="0"/>
              <a:t>for FILS: Network Discovery &amp; Access congestion Improvements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914400" y="3048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4114800" y="2743200"/>
            <a:ext cx="1092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Nov 2011</a:t>
            </a:r>
            <a:endParaRPr lang="en-US" sz="1800" dirty="0"/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119769"/>
              </p:ext>
            </p:extLst>
          </p:nvPr>
        </p:nvGraphicFramePr>
        <p:xfrm>
          <a:off x="685800" y="3581400"/>
          <a:ext cx="7924800" cy="1857375"/>
        </p:xfrm>
        <a:graphic>
          <a:graphicData uri="http://schemas.openxmlformats.org/drawingml/2006/table">
            <a:tbl>
              <a:tblPr/>
              <a:tblGrid>
                <a:gridCol w="1584325"/>
                <a:gridCol w="1463675"/>
                <a:gridCol w="1752600"/>
                <a:gridCol w="1371600"/>
                <a:gridCol w="17526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Name</a:t>
                      </a:r>
                      <a:endParaRPr kumimoji="1" lang="ja-JP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Affiliations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Address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Phone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email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Santosh Abraham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Qualcomm Inc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5775 Morehouse Dr., San Diego, CA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+1-858 651 6107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sabraham@qualcomm.com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George Cherian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Qualcomm Inc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5775 Morehouse Dr., San Diego, CA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+1-858 651 6645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gcherian@qualcomm.com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Simone Merlin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Qualcomm Inc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5775 Morehouse Dr., San Diego, CA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+1-858 845 1243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sabraham@qualcomm.com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Jouni Malinen</a:t>
                      </a: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Qualcomm, Inc</a:t>
                      </a:r>
                      <a:endParaRPr kumimoji="1" lang="zh-CN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Hermiankatu 6-8 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Tampere, Finland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PMingLiU" pitchFamily="18" charset="-120"/>
                          <a:cs typeface="Times New Roman" pitchFamily="18" charset="0"/>
                        </a:rPr>
                        <a:t>jouni@qca.qualcomm.com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15585" y="6475413"/>
            <a:ext cx="21283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Abstract</a:t>
            </a:r>
            <a:endParaRPr lang="ko-KR" altLang="en-US" dirty="0"/>
          </a:p>
        </p:txBody>
      </p:sp>
      <p:sp>
        <p:nvSpPr>
          <p:cNvPr id="8" name="내용 개체 틀 7"/>
          <p:cNvSpPr>
            <a:spLocks noGrp="1"/>
          </p:cNvSpPr>
          <p:nvPr>
            <p:ph idx="1"/>
          </p:nvPr>
        </p:nvSpPr>
        <p:spPr>
          <a:xfrm>
            <a:off x="762000" y="2590800"/>
            <a:ext cx="7772400" cy="1752600"/>
          </a:xfrm>
        </p:spPr>
        <p:txBody>
          <a:bodyPr/>
          <a:lstStyle/>
          <a:p>
            <a:pPr marL="0" indent="0">
              <a:buNone/>
            </a:pPr>
            <a:r>
              <a:rPr lang="en-GB" sz="1400" b="0" dirty="0"/>
              <a:t>The submission </a:t>
            </a:r>
            <a:r>
              <a:rPr lang="en-GB" sz="1400" b="0" dirty="0" smtClean="0"/>
              <a:t>proposes techniques to improve the access behaviour for fast initial link set up.</a:t>
            </a:r>
            <a:endParaRPr lang="en-US" sz="1400" b="0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15585" y="6475413"/>
            <a:ext cx="21283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Inc.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Conformance w/ TGai PAR &amp; 5C 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630" cy="276999"/>
          </a:xfrm>
        </p:spPr>
        <p:txBody>
          <a:bodyPr/>
          <a:lstStyle/>
          <a:p>
            <a:r>
              <a:rPr lang="en-US" altLang="ja-JP" dirty="0" smtClean="0"/>
              <a:t>Sept 2011</a:t>
            </a:r>
            <a:endParaRPr lang="en-US" altLang="ja-JP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 smtClean="0"/>
              <a:t>Slide </a:t>
            </a:r>
            <a:fld id="{31E72FFA-50B6-BE49-9796-CC7F59AABF37}" type="slidenum">
              <a:rPr lang="en-US" altLang="ja-JP" smtClean="0"/>
              <a:pPr/>
              <a:t>3</a:t>
            </a:fld>
            <a:endParaRPr lang="en-US" altLang="ja-JP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917770"/>
              </p:ext>
            </p:extLst>
          </p:nvPr>
        </p:nvGraphicFramePr>
        <p:xfrm>
          <a:off x="762000" y="1905000"/>
          <a:ext cx="7696200" cy="33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1,2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15585" y="6475413"/>
            <a:ext cx="21283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39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FILS can be hindered by the following</a:t>
            </a:r>
          </a:p>
          <a:p>
            <a:pPr lvl="1"/>
            <a:r>
              <a:rPr lang="en-US" dirty="0" smtClean="0"/>
              <a:t>Excessive air link traffic generated by active scan</a:t>
            </a:r>
          </a:p>
          <a:p>
            <a:pPr lvl="2"/>
            <a:r>
              <a:rPr lang="en-US" dirty="0" smtClean="0"/>
              <a:t>A probe request generating several probe responses from different APs</a:t>
            </a:r>
          </a:p>
          <a:p>
            <a:pPr lvl="1"/>
            <a:r>
              <a:rPr lang="en-US" dirty="0" smtClean="0"/>
              <a:t>Passive scan requires waiting for the next beacon</a:t>
            </a:r>
          </a:p>
          <a:p>
            <a:pPr lvl="1"/>
            <a:r>
              <a:rPr lang="en-US" dirty="0" smtClean="0"/>
              <a:t>Scanning multiple channels before converging on the channel of</a:t>
            </a:r>
            <a:br>
              <a:rPr lang="en-US" dirty="0" smtClean="0"/>
            </a:br>
            <a:r>
              <a:rPr lang="en-US" dirty="0" smtClean="0"/>
              <a:t>the required AP</a:t>
            </a:r>
          </a:p>
          <a:p>
            <a:pPr lvl="1"/>
            <a:endParaRPr lang="en-US" dirty="0"/>
          </a:p>
          <a:p>
            <a:r>
              <a:rPr lang="en-US" dirty="0" smtClean="0"/>
              <a:t>Methods to reduce the impact of the latency of the above are presented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15585" y="6475413"/>
            <a:ext cx="21283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Reducing the Number of Probe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77724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sz="1600" dirty="0" smtClean="0"/>
              <a:t>When Wildcard SSID is used in the Probe Request, all APs that hear the probe request send a response</a:t>
            </a:r>
          </a:p>
          <a:p>
            <a:pPr lvl="1"/>
            <a:r>
              <a:rPr lang="en-US" sz="1400" dirty="0" smtClean="0"/>
              <a:t>Increases network load especially when several STAs are trying to associate simultaneously</a:t>
            </a:r>
          </a:p>
          <a:p>
            <a:pPr lvl="1"/>
            <a:r>
              <a:rPr lang="en-US" sz="1400" dirty="0" smtClean="0"/>
              <a:t>Pointed out by </a:t>
            </a:r>
            <a:r>
              <a:rPr lang="en-US" sz="1400" dirty="0" err="1" smtClean="0"/>
              <a:t>Katsuo</a:t>
            </a:r>
            <a:r>
              <a:rPr lang="en-US" sz="1400" dirty="0" smtClean="0"/>
              <a:t> </a:t>
            </a:r>
            <a:r>
              <a:rPr lang="en-US" sz="1400" dirty="0" err="1" smtClean="0"/>
              <a:t>Yunoki</a:t>
            </a:r>
            <a:r>
              <a:rPr lang="en-US" sz="1400" dirty="0" smtClean="0"/>
              <a:t> et. al in  contribution 1414</a:t>
            </a:r>
          </a:p>
          <a:p>
            <a:r>
              <a:rPr lang="en-US" sz="1600" dirty="0" smtClean="0"/>
              <a:t>Other methods may be used to restrict the set of APs that respond to a probe request, however such methods have limitations, e.g., </a:t>
            </a:r>
          </a:p>
          <a:p>
            <a:pPr lvl="1"/>
            <a:r>
              <a:rPr lang="en-US" sz="1400" dirty="0" smtClean="0"/>
              <a:t>Include SSID  in probe request</a:t>
            </a:r>
          </a:p>
          <a:p>
            <a:pPr lvl="2"/>
            <a:r>
              <a:rPr lang="en-US" sz="1100" dirty="0" smtClean="0"/>
              <a:t>STA will have to know the precise SSID at each location.  A provider may use different SSIDs at each location</a:t>
            </a:r>
          </a:p>
          <a:p>
            <a:pPr lvl="1"/>
            <a:r>
              <a:rPr lang="en-US" sz="1400" dirty="0" smtClean="0"/>
              <a:t>Include HESSID (11u)</a:t>
            </a:r>
          </a:p>
          <a:p>
            <a:pPr lvl="2"/>
            <a:r>
              <a:rPr lang="en-US" sz="1100" dirty="0" smtClean="0"/>
              <a:t>The HESSID will vary from location to location to location since all locations of a service providers AP cannot be expected to belong to the same ESS</a:t>
            </a:r>
          </a:p>
          <a:p>
            <a:r>
              <a:rPr lang="en-US" sz="1600" dirty="0" smtClean="0"/>
              <a:t>Solution: STA </a:t>
            </a:r>
            <a:r>
              <a:rPr lang="en-US" sz="1600" dirty="0"/>
              <a:t>sends probe requests that </a:t>
            </a:r>
            <a:r>
              <a:rPr lang="en-US" sz="1600" dirty="0" smtClean="0"/>
              <a:t>includes a Network Identifier</a:t>
            </a:r>
          </a:p>
          <a:p>
            <a:pPr lvl="1"/>
            <a:r>
              <a:rPr lang="en-US" sz="1400" dirty="0" smtClean="0"/>
              <a:t>Prevents </a:t>
            </a:r>
            <a:r>
              <a:rPr lang="en-US" sz="1400" dirty="0"/>
              <a:t>multiple probe responses that could occur when wild card SSID is used.</a:t>
            </a:r>
          </a:p>
          <a:p>
            <a:pPr lvl="1"/>
            <a:r>
              <a:rPr lang="en-US" sz="1400" dirty="0"/>
              <a:t>Network </a:t>
            </a:r>
            <a:r>
              <a:rPr lang="en-US" sz="1400" dirty="0" smtClean="0"/>
              <a:t>Identifier incorporated </a:t>
            </a:r>
            <a:r>
              <a:rPr lang="en-US" sz="1400" dirty="0"/>
              <a:t>by service provider at the time of device </a:t>
            </a:r>
            <a:r>
              <a:rPr lang="en-US" sz="1400" dirty="0" smtClean="0"/>
              <a:t>purchase and would be recognizable by APs of the service provider</a:t>
            </a:r>
          </a:p>
          <a:p>
            <a:pPr lvl="1"/>
            <a:r>
              <a:rPr lang="en-US" sz="1400" dirty="0" smtClean="0"/>
              <a:t>One </a:t>
            </a:r>
            <a:r>
              <a:rPr lang="en-US" sz="1400" dirty="0"/>
              <a:t>option for the network identifier may be the roaming consortium organization </a:t>
            </a:r>
            <a:r>
              <a:rPr lang="en-US" sz="1400" dirty="0" smtClean="0"/>
              <a:t>identifier (11u)</a:t>
            </a:r>
          </a:p>
          <a:p>
            <a:r>
              <a:rPr lang="en-US" sz="1600" dirty="0" smtClean="0"/>
              <a:t>Association Steps when using </a:t>
            </a:r>
            <a:r>
              <a:rPr lang="en-US" sz="1600" dirty="0"/>
              <a:t>Network </a:t>
            </a:r>
            <a:r>
              <a:rPr lang="en-US" sz="1600" dirty="0" smtClean="0"/>
              <a:t>Identifier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400" dirty="0" smtClean="0"/>
              <a:t>STA sends probe request with </a:t>
            </a:r>
            <a:r>
              <a:rPr lang="en-US" sz="1400" dirty="0"/>
              <a:t>Network </a:t>
            </a:r>
            <a:r>
              <a:rPr lang="en-US" sz="1400" dirty="0" smtClean="0"/>
              <a:t>Identifier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400" dirty="0" smtClean="0"/>
              <a:t>Only APs that match </a:t>
            </a:r>
            <a:r>
              <a:rPr lang="en-US" sz="1400" dirty="0"/>
              <a:t>Network </a:t>
            </a:r>
            <a:r>
              <a:rPr lang="en-US" sz="1400" dirty="0" smtClean="0"/>
              <a:t>Identifier send out probe response</a:t>
            </a:r>
          </a:p>
          <a:p>
            <a:pPr marL="1257300" lvl="2" indent="-457200">
              <a:buFont typeface="Arial" pitchFamily="34" charset="0"/>
              <a:buChar char="•"/>
            </a:pPr>
            <a:r>
              <a:rPr lang="en-US" sz="1100" dirty="0" smtClean="0"/>
              <a:t>Probe response includes  Anonce  (for  authentication/key generation)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400" dirty="0" smtClean="0"/>
              <a:t>STA selects one of the APs to send authentication and association request</a:t>
            </a: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15585" y="6475413"/>
            <a:ext cx="21283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516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Enhanced Passive Scan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Passive scan allows STAs to obtain information about surrounding Access Points without sending probe requests</a:t>
            </a:r>
          </a:p>
          <a:p>
            <a:r>
              <a:rPr lang="en-US" sz="2000" dirty="0" smtClean="0"/>
              <a:t>Passive scan introduces delays since the STA has to wait for beacons of each AP until it sees the needed SSID </a:t>
            </a:r>
          </a:p>
          <a:p>
            <a:r>
              <a:rPr lang="en-US" sz="2000" dirty="0" smtClean="0"/>
              <a:t>Proposed Solution:</a:t>
            </a:r>
          </a:p>
          <a:p>
            <a:pPr lvl="1"/>
            <a:r>
              <a:rPr lang="en-US" sz="1800" dirty="0" smtClean="0"/>
              <a:t>Include network identifier in a “to be defined” control field in each data packet</a:t>
            </a:r>
          </a:p>
          <a:p>
            <a:pPr lvl="2"/>
            <a:r>
              <a:rPr lang="en-US" sz="1600" dirty="0" smtClean="0"/>
              <a:t>Network identifier may be a few bytes long and unique to the service provider. </a:t>
            </a:r>
          </a:p>
          <a:p>
            <a:pPr lvl="2"/>
            <a:r>
              <a:rPr lang="en-US" sz="1600" dirty="0" smtClean="0"/>
              <a:t>Also include most recent </a:t>
            </a:r>
            <a:r>
              <a:rPr lang="en-US" sz="1600" dirty="0" err="1" smtClean="0"/>
              <a:t>Anonce</a:t>
            </a:r>
            <a:r>
              <a:rPr lang="en-US" sz="1600" dirty="0" smtClean="0"/>
              <a:t> information (copied from recent beacon) </a:t>
            </a:r>
          </a:p>
          <a:p>
            <a:r>
              <a:rPr lang="en-US" sz="2000" dirty="0" smtClean="0"/>
              <a:t>STA Operation</a:t>
            </a:r>
          </a:p>
          <a:p>
            <a:pPr lvl="1"/>
            <a:r>
              <a:rPr lang="en-US" sz="1600" dirty="0" smtClean="0"/>
              <a:t>Identify AP address using network identifier and To DS/From DS field</a:t>
            </a:r>
          </a:p>
          <a:p>
            <a:pPr lvl="1"/>
            <a:r>
              <a:rPr lang="en-US" sz="1600" dirty="0" smtClean="0"/>
              <a:t>Begin authentication operation using Anonce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15585" y="6475413"/>
            <a:ext cx="21283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268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Searching Multiple 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Considerable latency is incurred if an STA needs to send probe request on multiple channels to obtain the best AP for association</a:t>
            </a:r>
          </a:p>
          <a:p>
            <a:r>
              <a:rPr lang="en-US" dirty="0" smtClean="0"/>
              <a:t>To avoid this latency every AP can include the following information in its probe response</a:t>
            </a:r>
          </a:p>
          <a:p>
            <a:pPr lvl="1"/>
            <a:r>
              <a:rPr lang="en-US" dirty="0" smtClean="0"/>
              <a:t>Whether it is accepting new associations</a:t>
            </a:r>
          </a:p>
          <a:p>
            <a:pPr lvl="2"/>
            <a:r>
              <a:rPr lang="en-US" dirty="0" smtClean="0"/>
              <a:t>STA can avoid sending association requests</a:t>
            </a:r>
          </a:p>
          <a:p>
            <a:pPr lvl="1"/>
            <a:r>
              <a:rPr lang="en-US" dirty="0" smtClean="0"/>
              <a:t>The load level on the AP’s channel and other channels </a:t>
            </a:r>
          </a:p>
          <a:p>
            <a:pPr lvl="2"/>
            <a:r>
              <a:rPr lang="en-US" dirty="0" smtClean="0"/>
              <a:t>STA can move to the least loaded channel immediately</a:t>
            </a:r>
          </a:p>
          <a:p>
            <a:pPr lvl="1"/>
            <a:r>
              <a:rPr lang="en-US" dirty="0" smtClean="0"/>
              <a:t>BSSIDs of APs on the other channels</a:t>
            </a:r>
          </a:p>
          <a:p>
            <a:pPr lvl="1"/>
            <a:r>
              <a:rPr lang="en-US" dirty="0" smtClean="0"/>
              <a:t>Most recent Anonce values</a:t>
            </a:r>
          </a:p>
          <a:p>
            <a:r>
              <a:rPr lang="en-US" dirty="0" smtClean="0"/>
              <a:t>Information between APs may be shared in the backhaul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15585" y="6475413"/>
            <a:ext cx="21283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050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Reducing messaging overhead is critical to reducing the latency for FILS</a:t>
            </a:r>
          </a:p>
          <a:p>
            <a:r>
              <a:rPr lang="en-US" dirty="0" smtClean="0"/>
              <a:t>Proposed techniques for reducing the latency by</a:t>
            </a:r>
          </a:p>
          <a:p>
            <a:pPr lvl="1"/>
            <a:r>
              <a:rPr lang="en-US" dirty="0" smtClean="0"/>
              <a:t>Reducing number of probe responses</a:t>
            </a:r>
          </a:p>
          <a:p>
            <a:pPr lvl="1"/>
            <a:r>
              <a:rPr lang="en-US" dirty="0" smtClean="0"/>
              <a:t>Reducing time in passive scan</a:t>
            </a:r>
          </a:p>
          <a:p>
            <a:pPr lvl="1"/>
            <a:r>
              <a:rPr lang="en-US" dirty="0" smtClean="0"/>
              <a:t>Rapid channel selection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15585" y="6475413"/>
            <a:ext cx="21283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582695"/>
      </p:ext>
    </p:extLst>
  </p:cSld>
  <p:clrMapOvr>
    <a:masterClrMapping/>
  </p:clrMapOvr>
</p:sld>
</file>

<file path=ppt/theme/theme1.xml><?xml version="1.0" encoding="utf-8"?>
<a:theme xmlns:a="http://schemas.openxmlformats.org/drawingml/2006/main" name="QcomPropConfidential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QcomPropConfidential</Template>
  <TotalTime>5419</TotalTime>
  <Words>910</Words>
  <Application>Microsoft Office PowerPoint</Application>
  <PresentationFormat>On-screen Show (4:3)</PresentationFormat>
  <Paragraphs>148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QcomPropConfidential</vt:lpstr>
      <vt:lpstr>Access Delay Reduction for FILS: Network Discovery &amp; Access congestion Improvements</vt:lpstr>
      <vt:lpstr>Abstract</vt:lpstr>
      <vt:lpstr>Conformance w/ TGai PAR &amp; 5C </vt:lpstr>
      <vt:lpstr>Motivation</vt:lpstr>
      <vt:lpstr>Reducing the Number of Probe Response</vt:lpstr>
      <vt:lpstr>Enhanced Passive Scan</vt:lpstr>
      <vt:lpstr>Searching Multiple Channels</vt:lpstr>
      <vt:lpstr>Conclusion</vt:lpstr>
    </vt:vector>
  </TitlesOfParts>
  <Company>Qualcomm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Secure Enablement and CVS without Association</dc:title>
  <dc:creator>Santosh Abraham</dc:creator>
  <cp:lastModifiedBy>Santosh Abraham</cp:lastModifiedBy>
  <cp:revision>169</cp:revision>
  <cp:lastPrinted>1998-02-10T13:28:06Z</cp:lastPrinted>
  <dcterms:created xsi:type="dcterms:W3CDTF">2011-05-17T21:44:04Z</dcterms:created>
  <dcterms:modified xsi:type="dcterms:W3CDTF">2011-11-07T22:44:06Z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609152102</vt:i4>
  </property>
  <property fmtid="{D5CDD505-2E9C-101B-9397-08002B2CF9AE}" pid="3" name="_NewReviewCycle">
    <vt:lpwstr/>
  </property>
  <property fmtid="{D5CDD505-2E9C-101B-9397-08002B2CF9AE}" pid="4" name="_EmailSubject">
    <vt:lpwstr>11-11-0XXX-0x-00ai-Access-Delay-Reduction-for-FILS_v4-sa-gc.pptx</vt:lpwstr>
  </property>
  <property fmtid="{D5CDD505-2E9C-101B-9397-08002B2CF9AE}" pid="5" name="_AuthorEmail">
    <vt:lpwstr>gcherian@qualcomm.com</vt:lpwstr>
  </property>
  <property fmtid="{D5CDD505-2E9C-101B-9397-08002B2CF9AE}" pid="6" name="_AuthorEmailDisplayName">
    <vt:lpwstr>Cherian, George</vt:lpwstr>
  </property>
  <property fmtid="{D5CDD505-2E9C-101B-9397-08002B2CF9AE}" pid="7" name="_PreviousAdHocReviewCycleID">
    <vt:i4>841218913</vt:i4>
  </property>
</Properties>
</file>