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9" r:id="rId4"/>
    <p:sldId id="257" r:id="rId5"/>
    <p:sldId id="280" r:id="rId6"/>
    <p:sldId id="281" r:id="rId7"/>
    <p:sldId id="285" r:id="rId8"/>
    <p:sldId id="28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6229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817940" y="6475413"/>
            <a:ext cx="172598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S. Abraham, Qualcomm Inc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6431" y="6475413"/>
            <a:ext cx="23174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81201" y="256401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802.11-11/1523r0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Delay Reduction </a:t>
            </a:r>
            <a:r>
              <a:rPr lang="en-US" dirty="0"/>
              <a:t>for FILS: Network Discovery &amp; Access congestion Improvements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2743200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Nov 2011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4119769"/>
              </p:ext>
            </p:extLst>
          </p:nvPr>
        </p:nvGraphicFramePr>
        <p:xfrm>
          <a:off x="685800" y="3581400"/>
          <a:ext cx="7924800" cy="185737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 Abraham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Cherian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6645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+1-858 845 1243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 Malinen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Qualcomm, Inc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Hermiankatu 6-8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Tampere,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 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1400" b="0" dirty="0"/>
              <a:t>The submission </a:t>
            </a:r>
            <a:r>
              <a:rPr lang="en-GB" sz="1400" b="0" dirty="0" smtClean="0"/>
              <a:t>proposes techniques to improve the access behaviour for fast initial link set up.</a:t>
            </a:r>
            <a:endParaRPr lang="en-US" sz="14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Cherian,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630" cy="276999"/>
          </a:xfrm>
        </p:spPr>
        <p:txBody>
          <a:bodyPr/>
          <a:lstStyle/>
          <a:p>
            <a:r>
              <a:rPr lang="en-US" altLang="ja-JP" dirty="0" smtClean="0"/>
              <a:t>Sept 2011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908404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Cherian, Qualcomm Incorporated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FILS can be hindered by the following</a:t>
            </a:r>
          </a:p>
          <a:p>
            <a:pPr lvl="1"/>
            <a:r>
              <a:rPr lang="en-US" dirty="0" smtClean="0"/>
              <a:t>Excessive air link traffic generated by active scan</a:t>
            </a:r>
          </a:p>
          <a:p>
            <a:pPr lvl="2"/>
            <a:r>
              <a:rPr lang="en-US" dirty="0" smtClean="0"/>
              <a:t>A probe request generating several probe responses from different APs</a:t>
            </a:r>
          </a:p>
          <a:p>
            <a:pPr lvl="1"/>
            <a:r>
              <a:rPr lang="en-US" dirty="0" smtClean="0"/>
              <a:t>Passive scan requires waiting for the next beacon</a:t>
            </a:r>
          </a:p>
          <a:p>
            <a:pPr lvl="1"/>
            <a:r>
              <a:rPr lang="en-US" dirty="0" smtClean="0"/>
              <a:t>Scanning multiple channels before converging on the channel of</a:t>
            </a:r>
            <a:br>
              <a:rPr lang="en-US" dirty="0" smtClean="0"/>
            </a:br>
            <a:r>
              <a:rPr lang="en-US" dirty="0" smtClean="0"/>
              <a:t>the required AP</a:t>
            </a:r>
          </a:p>
          <a:p>
            <a:pPr lvl="1"/>
            <a:endParaRPr lang="en-US" dirty="0"/>
          </a:p>
          <a:p>
            <a:r>
              <a:rPr lang="en-US" dirty="0" smtClean="0"/>
              <a:t>Methods to reduce the impact of the latency of the above are presented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Cherian, Qualcomm Incorporated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the Number of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When Wildcard SSID is used in the Probe Request, all APs that hear the probe request send a response</a:t>
            </a:r>
          </a:p>
          <a:p>
            <a:pPr lvl="1"/>
            <a:r>
              <a:rPr lang="en-US" sz="1400" dirty="0" smtClean="0"/>
              <a:t>Increases network load especially when several STAs are trying to associate simultaneously</a:t>
            </a:r>
          </a:p>
          <a:p>
            <a:pPr lvl="1"/>
            <a:r>
              <a:rPr lang="en-US" sz="1400" dirty="0" smtClean="0"/>
              <a:t>Pointed out by </a:t>
            </a:r>
            <a:r>
              <a:rPr lang="en-US" sz="1400" dirty="0" err="1" smtClean="0"/>
              <a:t>Katsuo</a:t>
            </a:r>
            <a:r>
              <a:rPr lang="en-US" sz="1400" dirty="0" smtClean="0"/>
              <a:t> </a:t>
            </a:r>
            <a:r>
              <a:rPr lang="en-US" sz="1400" dirty="0" err="1" smtClean="0"/>
              <a:t>Yunoki</a:t>
            </a:r>
            <a:r>
              <a:rPr lang="en-US" sz="1400" dirty="0" smtClean="0"/>
              <a:t> et. al in  contribution 1414</a:t>
            </a:r>
          </a:p>
          <a:p>
            <a:r>
              <a:rPr lang="en-US" sz="1600" dirty="0" smtClean="0"/>
              <a:t>Other methods may be used to restrict the set of APs that respond to a probe request, however such methods have limitations, e.g., </a:t>
            </a:r>
          </a:p>
          <a:p>
            <a:pPr lvl="1"/>
            <a:r>
              <a:rPr lang="en-US" sz="1400" dirty="0" smtClean="0"/>
              <a:t>Include SSID  in probe request</a:t>
            </a:r>
          </a:p>
          <a:p>
            <a:pPr lvl="2"/>
            <a:r>
              <a:rPr lang="en-US" sz="1100" dirty="0" smtClean="0"/>
              <a:t>STA will have to know the precise SSID at each location.  A provider may use different SSIDs at each location</a:t>
            </a:r>
          </a:p>
          <a:p>
            <a:pPr lvl="1"/>
            <a:r>
              <a:rPr lang="en-US" sz="1400" dirty="0" smtClean="0"/>
              <a:t>Include HESSID (11u)</a:t>
            </a:r>
          </a:p>
          <a:p>
            <a:pPr lvl="2"/>
            <a:r>
              <a:rPr lang="en-US" sz="1100" dirty="0" smtClean="0"/>
              <a:t>The HESSID will vary from location to location to location since all locations of a service providers AP cannot be expected to belong to the same ESS</a:t>
            </a:r>
          </a:p>
          <a:p>
            <a:r>
              <a:rPr lang="en-US" sz="1600" dirty="0" smtClean="0"/>
              <a:t>Solution: STA </a:t>
            </a:r>
            <a:r>
              <a:rPr lang="en-US" sz="1600" dirty="0"/>
              <a:t>sends probe requests that </a:t>
            </a:r>
            <a:r>
              <a:rPr lang="en-US" sz="1600" dirty="0" smtClean="0"/>
              <a:t>includes a Network Identifier</a:t>
            </a:r>
          </a:p>
          <a:p>
            <a:pPr lvl="1"/>
            <a:r>
              <a:rPr lang="en-US" sz="1400" dirty="0" smtClean="0"/>
              <a:t>Prevents </a:t>
            </a:r>
            <a:r>
              <a:rPr lang="en-US" sz="1400" dirty="0"/>
              <a:t>multiple probe responses that could occur when wild card SSID is used.</a:t>
            </a:r>
          </a:p>
          <a:p>
            <a:pPr lvl="1"/>
            <a:r>
              <a:rPr lang="en-US" sz="1400" dirty="0"/>
              <a:t>Network </a:t>
            </a:r>
            <a:r>
              <a:rPr lang="en-US" sz="1400" dirty="0" smtClean="0"/>
              <a:t>Identifier incorporated </a:t>
            </a:r>
            <a:r>
              <a:rPr lang="en-US" sz="1400" dirty="0"/>
              <a:t>by service provider at the time of device </a:t>
            </a:r>
            <a:r>
              <a:rPr lang="en-US" sz="1400" dirty="0" smtClean="0"/>
              <a:t>purchase and would be recognizable by APs of the service provider</a:t>
            </a:r>
          </a:p>
          <a:p>
            <a:pPr lvl="1"/>
            <a:r>
              <a:rPr lang="en-US" sz="1400" dirty="0" smtClean="0"/>
              <a:t>One </a:t>
            </a:r>
            <a:r>
              <a:rPr lang="en-US" sz="1400" dirty="0"/>
              <a:t>option for the network identifier may be the roaming consortium organization </a:t>
            </a:r>
            <a:r>
              <a:rPr lang="en-US" sz="1400" dirty="0" smtClean="0"/>
              <a:t>identifier (11u)</a:t>
            </a:r>
          </a:p>
          <a:p>
            <a:r>
              <a:rPr lang="en-US" sz="1600" dirty="0" smtClean="0"/>
              <a:t>Association Steps when using </a:t>
            </a:r>
            <a:r>
              <a:rPr lang="en-US" sz="1600" dirty="0"/>
              <a:t>Network </a:t>
            </a:r>
            <a:r>
              <a:rPr lang="en-US" sz="1600" dirty="0" smtClean="0"/>
              <a:t>Identifier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STA sends probe request with </a:t>
            </a:r>
            <a:r>
              <a:rPr lang="en-US" sz="1400" dirty="0"/>
              <a:t>Network </a:t>
            </a:r>
            <a:r>
              <a:rPr lang="en-US" sz="1400" dirty="0" smtClean="0"/>
              <a:t>Identifier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Only APs that match </a:t>
            </a:r>
            <a:r>
              <a:rPr lang="en-US" sz="1400" dirty="0"/>
              <a:t>Network </a:t>
            </a:r>
            <a:r>
              <a:rPr lang="en-US" sz="1400" dirty="0" smtClean="0"/>
              <a:t>Identifier send out probe 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 smtClean="0"/>
              <a:t>Probe response includes  Anonce  (for  authentication/key generation)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 smtClean="0"/>
              <a:t>STA selects one of the APs to send authentication and association request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Cherian, Qualcomm Incorporated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Passive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Passive scan allows STAs to obtain information about surrounding Access Points without sending probe requests</a:t>
            </a:r>
          </a:p>
          <a:p>
            <a:r>
              <a:rPr lang="en-US" sz="2000" dirty="0" smtClean="0"/>
              <a:t>Passive scan introduces delays since the STA has to wait for beacons of each AP until it sees the needed SSID </a:t>
            </a:r>
          </a:p>
          <a:p>
            <a:r>
              <a:rPr lang="en-US" sz="2000" dirty="0" smtClean="0"/>
              <a:t>Proposed Solution:</a:t>
            </a:r>
          </a:p>
          <a:p>
            <a:pPr lvl="1"/>
            <a:r>
              <a:rPr lang="en-US" sz="1800" dirty="0" smtClean="0"/>
              <a:t>Include network identifier in a “to be defined” control field in each data packet</a:t>
            </a:r>
          </a:p>
          <a:p>
            <a:pPr lvl="2"/>
            <a:r>
              <a:rPr lang="en-US" sz="1600" dirty="0" smtClean="0"/>
              <a:t>Network identifier may be a few bytes long and unique to the service provider. </a:t>
            </a:r>
          </a:p>
          <a:p>
            <a:pPr lvl="2"/>
            <a:r>
              <a:rPr lang="en-US" sz="1600" dirty="0" smtClean="0"/>
              <a:t>Also include most recent </a:t>
            </a:r>
            <a:r>
              <a:rPr lang="en-US" sz="1600" dirty="0" err="1" smtClean="0"/>
              <a:t>Anonce</a:t>
            </a:r>
            <a:r>
              <a:rPr lang="en-US" sz="1600" dirty="0" smtClean="0"/>
              <a:t> information (copied from recent beacon) </a:t>
            </a:r>
          </a:p>
          <a:p>
            <a:r>
              <a:rPr lang="en-US" sz="2000" dirty="0" smtClean="0"/>
              <a:t>STA Operation</a:t>
            </a:r>
          </a:p>
          <a:p>
            <a:pPr lvl="1"/>
            <a:r>
              <a:rPr lang="en-US" sz="1600" dirty="0" smtClean="0"/>
              <a:t>Identify AP address using network identifier and To DS/From DS field</a:t>
            </a:r>
          </a:p>
          <a:p>
            <a:pPr lvl="1"/>
            <a:r>
              <a:rPr lang="en-US" sz="1600" dirty="0" smtClean="0"/>
              <a:t>Begin authentication operation using Anonce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126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Multiple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Considerable latency is incurred if an STA needs to send probe request on multiple channels to obtain the best AP for association</a:t>
            </a:r>
          </a:p>
          <a:p>
            <a:r>
              <a:rPr lang="en-US" dirty="0" smtClean="0"/>
              <a:t>To avoid this latency every AP can include the following information in its probe response</a:t>
            </a:r>
          </a:p>
          <a:p>
            <a:pPr lvl="1"/>
            <a:r>
              <a:rPr lang="en-US" dirty="0" smtClean="0"/>
              <a:t>Whether it is accepting new associations</a:t>
            </a:r>
          </a:p>
          <a:p>
            <a:pPr lvl="2"/>
            <a:r>
              <a:rPr lang="en-US" dirty="0" smtClean="0"/>
              <a:t>STA can avoid sending association requests</a:t>
            </a:r>
          </a:p>
          <a:p>
            <a:pPr lvl="1"/>
            <a:r>
              <a:rPr lang="en-US" dirty="0" smtClean="0"/>
              <a:t>The load level on the AP’s channel and other channels </a:t>
            </a:r>
          </a:p>
          <a:p>
            <a:pPr lvl="2"/>
            <a:r>
              <a:rPr lang="en-US" dirty="0" smtClean="0"/>
              <a:t>STA can move to the least loaded channel immediately</a:t>
            </a:r>
          </a:p>
          <a:p>
            <a:pPr lvl="1"/>
            <a:r>
              <a:rPr lang="en-US" dirty="0" smtClean="0"/>
              <a:t>BSSIDs of APs on the other channels</a:t>
            </a:r>
          </a:p>
          <a:p>
            <a:pPr lvl="1"/>
            <a:r>
              <a:rPr lang="en-US" dirty="0" smtClean="0"/>
              <a:t>Most recent Anonce values</a:t>
            </a:r>
          </a:p>
          <a:p>
            <a:r>
              <a:rPr lang="en-US" dirty="0" smtClean="0"/>
              <a:t>Information between APs may be shared in the 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Abraham, Qualcomm Incorporated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005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messaging overhead is critical to reducing the latency for FILS</a:t>
            </a:r>
          </a:p>
          <a:p>
            <a:r>
              <a:rPr lang="en-US" dirty="0" smtClean="0"/>
              <a:t>Proposed techniques for reducing the latency by</a:t>
            </a:r>
          </a:p>
          <a:p>
            <a:pPr lvl="1"/>
            <a:r>
              <a:rPr lang="en-US" dirty="0" smtClean="0"/>
              <a:t>Reducing number of probe responses</a:t>
            </a:r>
          </a:p>
          <a:p>
            <a:pPr lvl="1"/>
            <a:r>
              <a:rPr lang="en-US" dirty="0" smtClean="0"/>
              <a:t>Reducing time in passive scan</a:t>
            </a:r>
          </a:p>
          <a:p>
            <a:pPr lvl="1"/>
            <a:r>
              <a:rPr lang="en-US" dirty="0" smtClean="0"/>
              <a:t>Rapid channel selection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77279" y="6475413"/>
            <a:ext cx="22666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G. Cherian, Qualcomm Incorporated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2582695"/>
      </p:ext>
    </p:extLst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5398</TotalTime>
  <Words>903</Words>
  <Application>Microsoft Office PowerPoint</Application>
  <PresentationFormat>On-screen Show (4:3)</PresentationFormat>
  <Paragraphs>147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QcomPropConfidential</vt:lpstr>
      <vt:lpstr>Access Delay Reduction for FILS: Network Discovery &amp; Access congestion Improvements</vt:lpstr>
      <vt:lpstr>Abstract</vt:lpstr>
      <vt:lpstr>Conformance w/ TGai PAR &amp; 5C </vt:lpstr>
      <vt:lpstr>Motivation</vt:lpstr>
      <vt:lpstr>Reducing the Number of Probe Response</vt:lpstr>
      <vt:lpstr>Enhanced Passive Scan</vt:lpstr>
      <vt:lpstr>Searching Multiple Channels</vt:lpstr>
      <vt:lpstr>Conclusion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Enablement and CVS without Association</dc:title>
  <dc:creator>Santosh Abraham</dc:creator>
  <cp:lastModifiedBy>George Cherian</cp:lastModifiedBy>
  <cp:revision>165</cp:revision>
  <cp:lastPrinted>1998-02-10T13:28:06Z</cp:lastPrinted>
  <dcterms:created xsi:type="dcterms:W3CDTF">2011-05-17T21:44:04Z</dcterms:created>
  <dcterms:modified xsi:type="dcterms:W3CDTF">2011-11-07T18:44:58Z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609152102</vt:i4>
  </property>
  <property fmtid="{D5CDD505-2E9C-101B-9397-08002B2CF9AE}" pid="3" name="_NewReviewCycle">
    <vt:lpwstr/>
  </property>
  <property fmtid="{D5CDD505-2E9C-101B-9397-08002B2CF9AE}" pid="4" name="_EmailSubject">
    <vt:lpwstr>11-11-0XXX-0x-00ai-Access-Delay-Reduction-for-FILS_v4-sa-gc.pptx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841218913</vt:i4>
  </property>
</Properties>
</file>