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16"/>
  </p:notesMasterIdLst>
  <p:handoutMasterIdLst>
    <p:handoutMasterId r:id="rId17"/>
  </p:handoutMasterIdLst>
  <p:sldIdLst>
    <p:sldId id="428" r:id="rId6"/>
    <p:sldId id="397" r:id="rId7"/>
    <p:sldId id="429" r:id="rId8"/>
    <p:sldId id="423" r:id="rId9"/>
    <p:sldId id="430" r:id="rId10"/>
    <p:sldId id="432" r:id="rId11"/>
    <p:sldId id="433" r:id="rId12"/>
    <p:sldId id="434" r:id="rId13"/>
    <p:sldId id="413" r:id="rId14"/>
    <p:sldId id="412" r:id="rId15"/>
  </p:sldIdLst>
  <p:sldSz cx="9144000" cy="6858000" type="screen4x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73AC"/>
    <a:srgbClr val="43A361"/>
    <a:srgbClr val="996633"/>
    <a:srgbClr val="CCCC00"/>
    <a:srgbClr val="CCFF33"/>
    <a:srgbClr val="99FF33"/>
    <a:srgbClr val="C2DCC3"/>
    <a:srgbClr val="C1DD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5" autoAdjust="0"/>
    <p:restoredTop sz="94660"/>
  </p:normalViewPr>
  <p:slideViewPr>
    <p:cSldViewPr>
      <p:cViewPr>
        <p:scale>
          <a:sx n="100" d="100"/>
          <a:sy n="100" d="100"/>
        </p:scale>
        <p:origin x="-78" y="1302"/>
      </p:cViewPr>
      <p:guideLst>
        <p:guide orient="horz" pos="845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1050" y="-96"/>
      </p:cViewPr>
      <p:guideLst>
        <p:guide orient="horz" pos="2188"/>
        <p:guide pos="2936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4116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4175" y="520700"/>
            <a:ext cx="3473450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91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92618" y="6475413"/>
            <a:ext cx="239418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4392" y="6475413"/>
            <a:ext cx="10724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latin typeface="+mj-lt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S. Merlin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4815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latin typeface="+mj-lt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381375" y="363380"/>
            <a:ext cx="54578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err="1" smtClean="0">
                <a:solidFill>
                  <a:schemeClr val="tx1"/>
                </a:solidFill>
                <a:latin typeface="+mn-lt"/>
              </a:rPr>
              <a:t>doc.:IEEE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 802.11-</a:t>
            </a:r>
            <a:r>
              <a:rPr lang="en-US" sz="1600" b="1" dirty="0" smtClean="0">
                <a:latin typeface="+mn-lt"/>
                <a:cs typeface="Calibri" pitchFamily="34" charset="0"/>
              </a:rPr>
              <a:t>11/1503r0</a:t>
            </a:r>
            <a:endParaRPr lang="en-US" sz="16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332656"/>
            <a:ext cx="19082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latin typeface="+mj-lt"/>
                <a:cs typeface="Calibri" pitchFamily="34" charset="0"/>
              </a:rPr>
              <a:t>November</a:t>
            </a:r>
            <a:r>
              <a:rPr lang="en-US" sz="1600" b="1" baseline="0" dirty="0" smtClean="0">
                <a:latin typeface="+mj-lt"/>
                <a:cs typeface="Calibri" pitchFamily="34" charset="0"/>
              </a:rPr>
              <a:t> 2011</a:t>
            </a:r>
            <a:endParaRPr lang="en-US" sz="16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75556" y="806847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Short Beacon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249266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92237669"/>
              </p:ext>
            </p:extLst>
          </p:nvPr>
        </p:nvGraphicFramePr>
        <p:xfrm>
          <a:off x="1104900" y="3200400"/>
          <a:ext cx="6657975" cy="3752850"/>
        </p:xfrm>
        <a:graphic>
          <a:graphicData uri="http://schemas.openxmlformats.org/presentationml/2006/ole">
            <p:oleObj spid="_x0000_s1037" name="Document" r:id="rId3" imgW="8211745" imgH="463022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TSF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540" y="1628800"/>
            <a:ext cx="8475476" cy="3652428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+mj-lt"/>
              </a:rPr>
              <a:t>4 LSBs of the full TSF.  is Sufficient for maintaining synchronization</a:t>
            </a:r>
          </a:p>
          <a:p>
            <a:pPr lvl="1"/>
            <a:r>
              <a:rPr lang="en-US" sz="1600" dirty="0" smtClean="0">
                <a:latin typeface="+mj-lt"/>
              </a:rPr>
              <a:t>With a 4 byte time stamp rollover occurs every ~71 minutes</a:t>
            </a:r>
          </a:p>
          <a:p>
            <a:pPr lvl="1"/>
            <a:r>
              <a:rPr lang="en-US" sz="1600" dirty="0" smtClean="0">
                <a:latin typeface="+mj-lt"/>
              </a:rPr>
              <a:t>With a +/- 20 ppm drift for the clock</a:t>
            </a:r>
          </a:p>
          <a:p>
            <a:pPr lvl="2"/>
            <a:r>
              <a:rPr lang="en-US" sz="1400" dirty="0" smtClean="0">
                <a:latin typeface="+mj-lt"/>
              </a:rPr>
              <a:t> to drift by 30 min (~71/2) will take 1.4 years</a:t>
            </a:r>
          </a:p>
          <a:p>
            <a:pPr lvl="1"/>
            <a:r>
              <a:rPr lang="en-US" sz="1600" dirty="0" smtClean="0">
                <a:latin typeface="+mj-lt"/>
              </a:rPr>
              <a:t>A sensor node can maintain time sync with its AP if it checks a short beacon as rarely as  once a day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87639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Introduction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525" y="1592796"/>
            <a:ext cx="8245475" cy="4716524"/>
          </a:xfrm>
        </p:spPr>
        <p:txBody>
          <a:bodyPr/>
          <a:lstStyle/>
          <a:p>
            <a:r>
              <a:rPr lang="en-US" sz="1800" dirty="0" smtClean="0">
                <a:latin typeface="+mj-lt"/>
              </a:rPr>
              <a:t>TGah is investigating transmission rates as low as ~100Kbps</a:t>
            </a:r>
          </a:p>
          <a:p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At such low rates, even frames with 10s of bytes become very long</a:t>
            </a:r>
          </a:p>
          <a:p>
            <a:pPr lvl="1"/>
            <a:r>
              <a:rPr lang="en-US" sz="1400" dirty="0">
                <a:latin typeface="+mj-lt"/>
              </a:rPr>
              <a:t>Beacon frames typically seen in 11g/n networks  are &gt; 100Bytes</a:t>
            </a:r>
            <a:endParaRPr lang="en-US" sz="1400" dirty="0" smtClean="0">
              <a:latin typeface="+mj-lt"/>
            </a:endParaRPr>
          </a:p>
          <a:p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Beacon is sent periodically and may </a:t>
            </a:r>
            <a:r>
              <a:rPr lang="en-GB" sz="1800" dirty="0" smtClean="0">
                <a:latin typeface="+mj-lt"/>
              </a:rPr>
              <a:t>occupy a significant amount of time </a:t>
            </a:r>
          </a:p>
          <a:p>
            <a:pPr lvl="1"/>
            <a:r>
              <a:rPr lang="en-US" sz="1400" dirty="0" smtClean="0">
                <a:latin typeface="+mj-lt"/>
              </a:rPr>
              <a:t>need be sent at lowest rate to reach BSS edge</a:t>
            </a:r>
          </a:p>
          <a:p>
            <a:pPr lvl="1">
              <a:buNone/>
            </a:pPr>
            <a:endParaRPr lang="en-US" sz="14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In this presentation we address the design of a short beacon frame</a:t>
            </a:r>
          </a:p>
          <a:p>
            <a:pPr lvl="1"/>
            <a:r>
              <a:rPr lang="en-US" sz="1400" dirty="0" smtClean="0">
                <a:latin typeface="+mj-lt"/>
              </a:rPr>
              <a:t>Propose to add a short beacon concept to the Spec Framework</a:t>
            </a:r>
            <a:endParaRPr lang="en-US" sz="180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Beacon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>
                <a:latin typeface="+mj-lt"/>
              </a:rPr>
              <a:t>Typical beacons in 802.11 BSSs can be &gt; 100Bytes long</a:t>
            </a:r>
          </a:p>
          <a:p>
            <a:pPr lvl="1"/>
            <a:r>
              <a:rPr lang="en-US" sz="1200" dirty="0" smtClean="0">
                <a:latin typeface="+mj-lt"/>
              </a:rPr>
              <a:t>Found beacons of ~230bytes in typical enterprise environment</a:t>
            </a:r>
            <a:endParaRPr lang="en-US" sz="1600" dirty="0" smtClean="0">
              <a:latin typeface="+mj-lt"/>
            </a:endParaRPr>
          </a:p>
          <a:p>
            <a:endParaRPr lang="en-US" sz="1600" dirty="0" smtClean="0">
              <a:latin typeface="+mj-lt"/>
            </a:endParaRPr>
          </a:p>
          <a:p>
            <a:endParaRPr lang="en-US" sz="1600" dirty="0" smtClean="0">
              <a:latin typeface="+mj-lt"/>
            </a:endParaRPr>
          </a:p>
          <a:p>
            <a:pPr lvl="1"/>
            <a:endParaRPr lang="en-US" sz="1400" dirty="0" smtClean="0">
              <a:latin typeface="+mj-lt"/>
            </a:endParaRPr>
          </a:p>
          <a:p>
            <a:pPr lvl="1"/>
            <a:endParaRPr lang="en-US" sz="1400" dirty="0" smtClean="0">
              <a:latin typeface="+mj-lt"/>
            </a:endParaRPr>
          </a:p>
          <a:p>
            <a:pPr lvl="2"/>
            <a:r>
              <a:rPr lang="en-US" sz="1400" dirty="0" smtClean="0">
                <a:latin typeface="+mj-lt"/>
              </a:rPr>
              <a:t>Frame body includes mandatory fields/Information Elements</a:t>
            </a:r>
          </a:p>
          <a:p>
            <a:pPr lvl="3"/>
            <a:r>
              <a:rPr lang="en-US" sz="1050" dirty="0" smtClean="0">
                <a:latin typeface="+mj-lt"/>
              </a:rPr>
              <a:t>Timestamp (8B), Beacon Interval (2B), Capability (2B), SSID (2-34B), Supported Rates (3-11B)</a:t>
            </a:r>
          </a:p>
          <a:p>
            <a:pPr lvl="2"/>
            <a:r>
              <a:rPr lang="en-US" sz="1400" dirty="0" smtClean="0">
                <a:latin typeface="+mj-lt"/>
              </a:rPr>
              <a:t>And many optional elements</a:t>
            </a:r>
          </a:p>
          <a:p>
            <a:pPr lvl="2">
              <a:buNone/>
            </a:pPr>
            <a:endParaRPr lang="en-US" sz="1600" dirty="0" smtClean="0">
              <a:latin typeface="+mj-lt"/>
            </a:endParaRPr>
          </a:p>
          <a:p>
            <a:r>
              <a:rPr lang="en-US" sz="1600" dirty="0" smtClean="0">
                <a:latin typeface="+mj-lt"/>
              </a:rPr>
              <a:t>&gt;100Bytes beacon at lowest transmission rate (100Kbps) requires &gt; 8ms transmission time</a:t>
            </a:r>
          </a:p>
          <a:p>
            <a:r>
              <a:rPr lang="en-US" sz="1600" dirty="0" smtClean="0">
                <a:latin typeface="+mj-lt"/>
              </a:rPr>
              <a:t>Assuming current typical beacon interval of 100ms this is &gt; 8% overhead</a:t>
            </a:r>
          </a:p>
          <a:p>
            <a:pPr>
              <a:buNone/>
            </a:pPr>
            <a:endParaRPr lang="en-US" sz="1600" dirty="0" smtClean="0">
              <a:latin typeface="+mj-lt"/>
            </a:endParaRPr>
          </a:p>
          <a:p>
            <a:r>
              <a:rPr lang="en-US" sz="1600" dirty="0" smtClean="0">
                <a:latin typeface="+mj-lt"/>
              </a:rPr>
              <a:t>The Proposal is to define a shortened beacon that carries only the essential info</a:t>
            </a:r>
          </a:p>
          <a:p>
            <a:pPr lvl="1"/>
            <a:r>
              <a:rPr lang="en-US" sz="1400" dirty="0" smtClean="0">
                <a:latin typeface="+mj-lt"/>
              </a:rPr>
              <a:t>No need to burden the network with additional overhead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7644" y="2465277"/>
            <a:ext cx="6012668" cy="927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Short Beacon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511480" cy="4267200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>
                <a:latin typeface="+mj-lt"/>
              </a:rPr>
              <a:t>A short beacon allows for reduced medium occupancy </a:t>
            </a:r>
          </a:p>
          <a:p>
            <a:pPr lvl="1"/>
            <a:r>
              <a:rPr lang="en-US" sz="1400" dirty="0" smtClean="0">
                <a:latin typeface="+mj-lt"/>
              </a:rPr>
              <a:t>and reduced power consumption for TX at AP and RX at STAs</a:t>
            </a:r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Or, for the same overhead as a ‘normal’ beacon, allows for shorter Beacon Intervals, improving synchronization and power save at the STAs</a:t>
            </a:r>
          </a:p>
          <a:p>
            <a:pPr lvl="1"/>
            <a:r>
              <a:rPr lang="en-US" sz="1400" dirty="0" smtClean="0">
                <a:latin typeface="+mj-lt"/>
              </a:rPr>
              <a:t>Asynchronous STAs waking up at a random time can get in synch quickly</a:t>
            </a:r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Primary functions of a beacon are</a:t>
            </a:r>
          </a:p>
          <a:p>
            <a:pPr lvl="1"/>
            <a:r>
              <a:rPr lang="en-US" sz="1400" dirty="0" smtClean="0">
                <a:latin typeface="+mj-lt"/>
              </a:rPr>
              <a:t>Advertize AP presence</a:t>
            </a:r>
          </a:p>
          <a:p>
            <a:pPr lvl="1"/>
            <a:r>
              <a:rPr lang="en-US" sz="1400" dirty="0" smtClean="0">
                <a:latin typeface="+mj-lt"/>
              </a:rPr>
              <a:t>Synchronize the STAs</a:t>
            </a:r>
          </a:p>
          <a:p>
            <a:pPr lvl="1"/>
            <a:r>
              <a:rPr lang="en-US" sz="1400" dirty="0" smtClean="0">
                <a:latin typeface="+mj-lt"/>
              </a:rPr>
              <a:t>Know the minimal necessary set of information to make a transmission</a:t>
            </a:r>
          </a:p>
          <a:p>
            <a:pPr lvl="1"/>
            <a:r>
              <a:rPr lang="en-US" sz="1400" dirty="0" smtClean="0">
                <a:latin typeface="+mj-lt"/>
              </a:rPr>
              <a:t>Indications on power save (TIM)</a:t>
            </a:r>
            <a:endParaRPr lang="en-US" sz="16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Other information is not essential and can be retrieved at association, from a normal ‘full’ beacon or with a probe request</a:t>
            </a:r>
          </a:p>
          <a:p>
            <a:r>
              <a:rPr lang="en-US" sz="1800" dirty="0" smtClean="0">
                <a:latin typeface="+mj-lt"/>
              </a:rPr>
              <a:t>The short beacon proposed in these slides is not meant to displace the normal beacon</a:t>
            </a:r>
          </a:p>
          <a:p>
            <a:pPr lvl="1"/>
            <a:r>
              <a:rPr lang="en-US" sz="1600" dirty="0" smtClean="0">
                <a:latin typeface="+mj-lt"/>
              </a:rPr>
              <a:t>AP may e.g. send a normal ‘full’ beacon every N short beacons</a:t>
            </a:r>
          </a:p>
          <a:p>
            <a:pPr lvl="1"/>
            <a:r>
              <a:rPr lang="en-US" sz="1600" dirty="0" smtClean="0">
                <a:latin typeface="+mj-lt"/>
              </a:rPr>
              <a:t>Short beacon is an additional frame for optimized operation</a:t>
            </a:r>
          </a:p>
          <a:p>
            <a:endParaRPr lang="en-US" sz="1600" dirty="0" smtClean="0">
              <a:latin typeface="+mj-lt"/>
            </a:endParaRPr>
          </a:p>
          <a:p>
            <a:pPr lvl="1"/>
            <a:endParaRPr lang="en-US" sz="16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Short Beacon content</a:t>
            </a:r>
            <a:endParaRPr lang="en-US" dirty="0">
              <a:latin typeface="+mj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5536" y="1592796"/>
            <a:ext cx="8568952" cy="4860540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+mj-lt"/>
              </a:rPr>
              <a:t>Following fields in the beacon frame MAC header are removed</a:t>
            </a:r>
          </a:p>
          <a:p>
            <a:pPr lvl="1"/>
            <a:r>
              <a:rPr lang="en-US" sz="1400" dirty="0" smtClean="0">
                <a:latin typeface="+mj-lt"/>
              </a:rPr>
              <a:t>Duration: unnecessary</a:t>
            </a:r>
          </a:p>
          <a:p>
            <a:pPr lvl="1"/>
            <a:r>
              <a:rPr lang="en-US" sz="1400" dirty="0" smtClean="0">
                <a:latin typeface="+mj-lt"/>
              </a:rPr>
              <a:t>DA: unnecessary, beacon is always broadcast</a:t>
            </a:r>
          </a:p>
          <a:p>
            <a:pPr lvl="1"/>
            <a:r>
              <a:rPr lang="en-US" sz="1400" dirty="0" smtClean="0">
                <a:latin typeface="+mj-lt"/>
              </a:rPr>
              <a:t>BSSID: same as SA, just keep one of the two</a:t>
            </a:r>
          </a:p>
          <a:p>
            <a:pPr lvl="1"/>
            <a:r>
              <a:rPr lang="en-US" sz="1400" dirty="0" smtClean="0">
                <a:latin typeface="+mj-lt"/>
              </a:rPr>
              <a:t>Sequence  control: useless for a Beacon</a:t>
            </a:r>
            <a:endParaRPr lang="en-US" sz="1800" dirty="0" smtClean="0">
              <a:latin typeface="+mj-lt"/>
            </a:endParaRPr>
          </a:p>
          <a:p>
            <a:r>
              <a:rPr lang="en-US" sz="1600" dirty="0" smtClean="0">
                <a:latin typeface="+mj-lt"/>
              </a:rPr>
              <a:t>Includes only essential Info</a:t>
            </a:r>
          </a:p>
          <a:p>
            <a:pPr lvl="1"/>
            <a:r>
              <a:rPr lang="en-US" sz="1400" dirty="0" smtClean="0">
                <a:latin typeface="+mj-lt"/>
              </a:rPr>
              <a:t>Compressed SSID (Max 8Bytes)</a:t>
            </a:r>
          </a:p>
          <a:p>
            <a:pPr lvl="1"/>
            <a:r>
              <a:rPr lang="en-US" sz="1400" dirty="0">
                <a:latin typeface="+mj-lt"/>
              </a:rPr>
              <a:t>TSF: 4 LSBytes of TSF are enough for synchronization purposes (see appendix)</a:t>
            </a:r>
          </a:p>
          <a:p>
            <a:pPr lvl="1"/>
            <a:r>
              <a:rPr lang="en-US" sz="1400" dirty="0" smtClean="0">
                <a:latin typeface="+mj-lt"/>
              </a:rPr>
              <a:t>‘Change sequence’: 1Byte, updated every time management info changes:</a:t>
            </a:r>
          </a:p>
          <a:p>
            <a:pPr lvl="2"/>
            <a:r>
              <a:rPr lang="en-US" sz="1200" dirty="0" smtClean="0">
                <a:latin typeface="+mj-lt"/>
              </a:rPr>
              <a:t>Alert STAs to get on synch with new Info, by either listening to the (optional) IE in this beacon , by listening to a Full beacon or through probe request</a:t>
            </a:r>
          </a:p>
          <a:p>
            <a:pPr lvl="1"/>
            <a:r>
              <a:rPr lang="en-US" sz="1400" dirty="0" smtClean="0">
                <a:latin typeface="+mj-lt"/>
              </a:rPr>
              <a:t>Information Field</a:t>
            </a:r>
          </a:p>
          <a:p>
            <a:pPr lvl="2"/>
            <a:r>
              <a:rPr lang="en-US" sz="1200" dirty="0" smtClean="0">
                <a:latin typeface="+mj-lt"/>
              </a:rPr>
              <a:t>Carries basic essential Info, such as BW, Security support, TX power constraints etc… </a:t>
            </a:r>
          </a:p>
          <a:p>
            <a:pPr lvl="1"/>
            <a:r>
              <a:rPr lang="en-US" sz="1400" dirty="0">
                <a:latin typeface="+mj-lt"/>
              </a:rPr>
              <a:t>Optional Information in the short beacon</a:t>
            </a:r>
          </a:p>
          <a:p>
            <a:pPr lvl="2"/>
            <a:r>
              <a:rPr lang="en-US" sz="1200" dirty="0" smtClean="0">
                <a:latin typeface="+mj-lt"/>
              </a:rPr>
              <a:t>Additional optional Information elements (may restrict usage to specific IEs)</a:t>
            </a:r>
            <a:endParaRPr lang="en-US" sz="1400" dirty="0" smtClean="0">
              <a:latin typeface="+mj-lt"/>
            </a:endParaRPr>
          </a:p>
          <a:p>
            <a:pPr lvl="3"/>
            <a:r>
              <a:rPr lang="en-US" sz="1200" dirty="0" smtClean="0">
                <a:latin typeface="+mj-lt"/>
              </a:rPr>
              <a:t>In some cases it is more efficient to send TIM info within the beacon instead than in a separate frame</a:t>
            </a:r>
          </a:p>
          <a:p>
            <a:pPr lvl="2"/>
            <a:r>
              <a:rPr lang="en-US" sz="1200" dirty="0">
                <a:latin typeface="+mj-lt"/>
              </a:rPr>
              <a:t>Indication of Duration to the next full beacon:  </a:t>
            </a:r>
          </a:p>
          <a:p>
            <a:pPr lvl="3"/>
            <a:r>
              <a:rPr lang="en-US" sz="1200" dirty="0">
                <a:latin typeface="+mj-lt"/>
              </a:rPr>
              <a:t>Informs the STA of the arrival time of the next full beacon.  Enables STAs to go to sleep until the next full </a:t>
            </a:r>
            <a:r>
              <a:rPr lang="en-US" sz="1200" dirty="0" smtClean="0">
                <a:latin typeface="+mj-lt"/>
              </a:rPr>
              <a:t>beacon</a:t>
            </a:r>
            <a:endParaRPr lang="en-US" sz="1400" dirty="0" smtClean="0">
              <a:latin typeface="+mj-lt"/>
            </a:endParaRPr>
          </a:p>
          <a:p>
            <a:r>
              <a:rPr lang="en-US" sz="1600" dirty="0" smtClean="0">
                <a:latin typeface="+mj-lt"/>
              </a:rPr>
              <a:t>Targeting a basic version of a short beacon to be &lt; 20Bytes</a:t>
            </a:r>
            <a:endParaRPr lang="en-US" sz="14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+mj-lt"/>
              </a:rPr>
              <a:t>Updating Network Information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>
                <a:latin typeface="+mj-lt"/>
              </a:rPr>
              <a:t>After associating, the STA knows all the necessary Info and can simply rely on short beacons for synchronization</a:t>
            </a:r>
          </a:p>
          <a:p>
            <a:r>
              <a:rPr lang="en-US" sz="2000" dirty="0" smtClean="0">
                <a:latin typeface="+mj-lt"/>
              </a:rPr>
              <a:t>If network configuration change can be communicated by using an IE, such an IE may be included in the short beacon</a:t>
            </a:r>
          </a:p>
          <a:p>
            <a:r>
              <a:rPr lang="en-US" sz="2000" dirty="0" smtClean="0">
                <a:latin typeface="+mj-lt"/>
              </a:rPr>
              <a:t>When there are changes in network configuration that cannot be communicated using the short beacons, the following options may be used</a:t>
            </a:r>
          </a:p>
          <a:p>
            <a:pPr lvl="1"/>
            <a:r>
              <a:rPr lang="en-US" sz="1800" dirty="0" smtClean="0">
                <a:latin typeface="+mj-lt"/>
              </a:rPr>
              <a:t>Signal that network information has changed using the “Change Sequence” field in the short beacon.  STA can wake up to decode to full beacon at the full beacon arrival time</a:t>
            </a:r>
          </a:p>
          <a:p>
            <a:pPr lvl="1"/>
            <a:r>
              <a:rPr lang="en-US" sz="1800" dirty="0" smtClean="0">
                <a:latin typeface="+mj-lt"/>
              </a:rPr>
              <a:t>STAs may also retrieve updated information using probe request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26111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Straw poll 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Do you support the introduction in the spec framework of a short beacon frame format?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26111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Straw poll 2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Do you agree with the content of the short beacon as proposed in slide 5 of this presentation?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26111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Appendix</a:t>
            </a:r>
            <a:endParaRPr lang="en-US" dirty="0">
              <a:latin typeface="+mj-lt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13704</TotalTime>
  <Words>842</Words>
  <Application>Microsoft Office PowerPoint</Application>
  <PresentationFormat>On-screen Show (4:3)</PresentationFormat>
  <Paragraphs>99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Extend Submission Template</vt:lpstr>
      <vt:lpstr>Microsoft Office Word 97 - 2003 Document</vt:lpstr>
      <vt:lpstr>Short Beacon</vt:lpstr>
      <vt:lpstr>Introduction</vt:lpstr>
      <vt:lpstr>Beacon</vt:lpstr>
      <vt:lpstr>Short Beacon</vt:lpstr>
      <vt:lpstr>Short Beacon content</vt:lpstr>
      <vt:lpstr>Updating Network Information</vt:lpstr>
      <vt:lpstr>Straw poll </vt:lpstr>
      <vt:lpstr>Straw poll 2</vt:lpstr>
      <vt:lpstr>Appendix</vt:lpstr>
      <vt:lpstr>TSF</vt:lpstr>
    </vt:vector>
  </TitlesOfParts>
  <Company>Qualcomm,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pdraxler</dc:creator>
  <cp:lastModifiedBy>Merlin, Simone</cp:lastModifiedBy>
  <cp:revision>493</cp:revision>
  <dcterms:created xsi:type="dcterms:W3CDTF">2008-10-07T17:07:33Z</dcterms:created>
  <dcterms:modified xsi:type="dcterms:W3CDTF">2011-11-07T21:41:31Z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-1360582246</vt:i4>
  </property>
  <property fmtid="{D5CDD505-2E9C-101B-9397-08002B2CF9AE}" pid="5" name="_EmailSubject">
    <vt:lpwstr>Short beacon</vt:lpwstr>
  </property>
  <property fmtid="{D5CDD505-2E9C-101B-9397-08002B2CF9AE}" pid="6" name="_AuthorEmail">
    <vt:lpwstr>smerlin@qualcomm.com</vt:lpwstr>
  </property>
  <property fmtid="{D5CDD505-2E9C-101B-9397-08002B2CF9AE}" pid="7" name="_AuthorEmailDisplayName">
    <vt:lpwstr>Merlin, Simone</vt:lpwstr>
  </property>
</Properties>
</file>