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9" r:id="rId2"/>
    <p:sldId id="282" r:id="rId3"/>
    <p:sldId id="305" r:id="rId4"/>
    <p:sldId id="291" r:id="rId5"/>
    <p:sldId id="306" r:id="rId6"/>
    <p:sldId id="307" r:id="rId7"/>
    <p:sldId id="308" r:id="rId8"/>
    <p:sldId id="270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1536" y="-72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4178A6-0380-4025-800F-AD68D5F935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pPr algn="r" defTabSz="933450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D10FF55-1A7B-460C-A8A5-4C92536BA0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B1F9CEB-9672-4405-8E6E-3616E6317B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48BB08B-893E-4BDA-9855-0C542A65E3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3FA04B2-C576-4B73-B27D-67D4AE8457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C45E753-E9AD-45EA-AECA-885F548AA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50ED382-30DF-45D5-A3D1-CD3BC815F5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152D845-8E29-46A8-8C05-8CB79869CA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2925CC-563E-4AD4-8D5B-DF5E102EB6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Slide </a:t>
            </a:r>
            <a:fld id="{4EB806A0-571F-46D1-B9EB-76D3BBAEA86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787101-2592-4E9F-BD2F-30E1D6957A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92A1D85-59AC-4BA8-A5CA-CC13B03A5A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5019" y="6475413"/>
            <a:ext cx="14389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Tian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Kaibo</a:t>
            </a:r>
            <a:r>
              <a:rPr lang="en-US" altLang="zh-CN" dirty="0" smtClean="0"/>
              <a:t>, ZTE  Corp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37B6A3AB-0147-49A3-849E-9D579AF0EF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8" y="334963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itchFamily="2" charset="-122"/>
              </a:rPr>
              <a:t>doc.: IEEE </a:t>
            </a:r>
            <a:r>
              <a:rPr lang="en-US" altLang="zh-CN" sz="1800" b="1" dirty="0" smtClean="0">
                <a:ea typeface="宋体" pitchFamily="2" charset="-122"/>
              </a:rPr>
              <a:t>802.11-11/1502r2</a:t>
            </a:r>
            <a:endParaRPr lang="en-US" altLang="zh-CN" sz="1800" b="1" dirty="0">
              <a:ea typeface="宋体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223963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dirty="0" smtClean="0">
                <a:ea typeface="宋体" pitchFamily="2" charset="-122"/>
              </a:rPr>
              <a:t>Nov.2011</a:t>
            </a:r>
            <a:endParaRPr lang="en-US" altLang="zh-CN" sz="1800" b="1" dirty="0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1028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A3683BDA-D699-4B51-AB87-C81BC9FBA4BF}" type="slidenum">
              <a:rPr lang="en-US" altLang="zh-CN">
                <a:ea typeface="宋体" charset="-122"/>
              </a:rPr>
              <a:pPr algn="ctr"/>
              <a:t>1</a:t>
            </a:fld>
            <a:endParaRPr lang="en-US" altLang="zh-CN">
              <a:ea typeface="宋体" charset="-122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de-DE" altLang="zh-CN" sz="3200" b="1" dirty="0" smtClean="0">
                <a:solidFill>
                  <a:schemeClr val="tx2"/>
                </a:solidFill>
                <a:ea typeface="宋体" charset="-122"/>
              </a:rPr>
              <a:t>11ah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charset="-122"/>
              </a:rPr>
              <a:t>Date:</a:t>
            </a:r>
            <a:r>
              <a:rPr lang="en-US" altLang="zh-CN" sz="2000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2011-11-07</a:t>
            </a:r>
            <a:endParaRPr lang="en-US" altLang="zh-CN" sz="2000" dirty="0">
              <a:ea typeface="宋体" charset="-122"/>
            </a:endParaRP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573088" y="2573338"/>
          <a:ext cx="8013700" cy="2819400"/>
        </p:xfrm>
        <a:graphic>
          <a:graphicData uri="http://schemas.openxmlformats.org/presentationml/2006/ole">
            <p:oleObj spid="_x0000_s1026" name="Document" r:id="rId4" imgW="8647151" imgH="30509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3075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0AF36D55-1564-4885-9EA7-DA7640003A41}" type="slidenum">
              <a:rPr lang="en-US" altLang="zh-CN">
                <a:ea typeface="宋体" charset="-122"/>
              </a:rPr>
              <a:pPr algn="ctr"/>
              <a:t>2</a:t>
            </a:fld>
            <a:endParaRPr lang="en-US" altLang="zh-CN">
              <a:ea typeface="宋体" charset="-122"/>
            </a:endParaRPr>
          </a:p>
        </p:txBody>
      </p:sp>
      <p:sp>
        <p:nvSpPr>
          <p:cNvPr id="3076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spcAft>
                <a:spcPts val="600"/>
              </a:spcAft>
            </a:pPr>
            <a:r>
              <a:rPr lang="en-GB" altLang="zh-CN" sz="3200" b="1" dirty="0" smtClean="0"/>
              <a:t>Current Specification Framework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683568" y="1556792"/>
            <a:ext cx="77724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7500" lnSpcReduction="20000"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draft specification shall include support for 1 MHz, 2 MHz, 4 MHz, 8 MHz, and 16 MHz PHY transmissions.  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An 802.11ah STA shall support reception of 1 MHz and 2 MHz PHY transmissions.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2 MHz PHY transmission shall be an OFDM based waveform consisting of a total of 64 tones (including tones allocated as pilot, guard and DC).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tone spacing for all other bandwidths PHY transmissions shall be same as the tone spacing in the 2 MHz PHY transmission.</a:t>
            </a: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/>
              <a:t>The Principles for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83568" y="1484784"/>
            <a:ext cx="77724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0000" lnSpcReduction="2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Compatibility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There is no legacy device working on S1G spectrum, so the compatibility is easy to meet.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Efficiency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  efficiency of  802.11 legacy PLCP preamble has been proved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The MIMO feature need to be supported.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Support to multiple bandwidth operations should be considered.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Consistency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11ah should keep IEEE802.11 structure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802.11 families have similar</a:t>
            </a:r>
            <a:r>
              <a:rPr lang="en-US" altLang="zh-CN" sz="2400" b="1" dirty="0" smtClean="0"/>
              <a:t> </a:t>
            </a:r>
            <a:r>
              <a:rPr lang="en-US" altLang="zh-CN" sz="2400" dirty="0" smtClean="0"/>
              <a:t>PLCP preamble design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脚占位符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4099" name="灯片编号占位符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877B35DE-1383-4A4B-9FC8-D630AAC88308}" type="slidenum">
              <a:rPr lang="en-US" altLang="zh-CN" smtClean="0">
                <a:ea typeface="宋体" charset="-122"/>
              </a:rPr>
              <a:pPr/>
              <a:t>4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4100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Proposed Solution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685800" y="1981200"/>
            <a:ext cx="7772400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		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83568" y="1988840"/>
            <a:ext cx="77724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/>
          </a:bodyPr>
          <a:lstStyle/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design of  the PLCP preamble could be based on the 11n green format design.</a:t>
            </a:r>
          </a:p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PLCP preamble could be composed of  four parts, including  AH-STF, AH-LTF, AH-SIG and AH-LTF1.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899592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23728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347864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72000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796136" y="4725144"/>
            <a:ext cx="2232248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445224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802.11ah PPDU format example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More Details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39552" y="1881728"/>
          <a:ext cx="820891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395"/>
                <a:gridCol w="68195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Field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Short Training Field, used for signal detecting, AGC, initial synchronization of frequency and time.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SIG field demodulation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data payload demodulation, to support multi streams operations.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AH-SIG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Signal  field, used to carry information for decoding the 11ah PPDU, including  MCS , Length, bandwidth indication, CRC, MIMO</a:t>
                      </a:r>
                      <a:r>
                        <a:rPr lang="en-US" altLang="zh-CN" sz="1800" baseline="0" dirty="0" smtClean="0"/>
                        <a:t> control information,</a:t>
                      </a:r>
                      <a:r>
                        <a:rPr lang="en-US" altLang="zh-CN" sz="1800" dirty="0" smtClean="0"/>
                        <a:t> etc.  It could also be used to indicate some particular features , e.g. power saving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Conclusion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27584" y="1772816"/>
            <a:ext cx="7772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lnSpcReduction="1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The format </a:t>
            </a:r>
            <a:r>
              <a:rPr lang="en-GB" altLang="zh-CN" sz="2400" dirty="0" smtClean="0"/>
              <a:t>of  </a:t>
            </a:r>
            <a:r>
              <a:rPr lang="en-US" altLang="zh-CN" sz="2400" dirty="0" smtClean="0"/>
              <a:t>PLCP preamble for 11ah could use similar format as in legacy protocol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As proposed in this presentation, a 4-subfields format is suitable for 11ah PLCP preamble with fair overhead efficiency.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Further study is needed to decide the details of each subfield.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Straw Poll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27584" y="1772816"/>
            <a:ext cx="7772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925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Do you agree that the 11ah specification shall support PLCP preamble </a:t>
            </a:r>
            <a:r>
              <a:rPr lang="en-US" altLang="zh-CN" sz="2400" dirty="0" smtClean="0"/>
              <a:t>consisting </a:t>
            </a:r>
            <a:r>
              <a:rPr lang="en-US" altLang="zh-CN" sz="2400" dirty="0" smtClean="0"/>
              <a:t>of at least four subfields as introduced in slide 4 and 5?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endParaRPr lang="en-US" altLang="zh-CN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Y: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N: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10243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DF779CFF-8E13-404F-8741-04DEF17289B7}" type="slidenum">
              <a:rPr lang="en-US" altLang="zh-CN" smtClean="0">
                <a:ea typeface="宋体" charset="-122"/>
              </a:rPr>
              <a:pPr/>
              <a:t>8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>
                <a:ea typeface="宋体" charset="-122"/>
              </a:rPr>
              <a:t>References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114800"/>
          </a:xfrm>
        </p:spPr>
        <p:txBody>
          <a:bodyPr/>
          <a:lstStyle/>
          <a:p>
            <a:pPr eaLnBrk="1" hangingPunct="1"/>
            <a:endParaRPr lang="en-US" altLang="zh-CN" dirty="0" smtClean="0">
              <a:ea typeface="Gulim" pitchFamily="34" charset="-127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charset="-122"/>
              </a:rPr>
              <a:t>[1] “</a:t>
            </a:r>
            <a:r>
              <a:rPr lang="pt-BR" altLang="zh-CN" dirty="0" smtClean="0">
                <a:ea typeface="宋体" charset="-122"/>
              </a:rPr>
              <a:t>11-11-1137-02-00ah-specification-framework-for-tgah”</a:t>
            </a: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/>
          </p:cNvSpPr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>
                <a:solidFill>
                  <a:schemeClr val="tx2"/>
                </a:solidFill>
                <a:ea typeface="宋体" charset="-122"/>
              </a:rPr>
              <a:t>Thank you!</a:t>
            </a:r>
            <a:endParaRPr lang="zh-CN" altLang="en-US" sz="3200" b="1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4707</TotalTime>
  <Words>419</Words>
  <Application>Microsoft Office PowerPoint</Application>
  <PresentationFormat>全屏显示(4:3)</PresentationFormat>
  <Paragraphs>75</Paragraphs>
  <Slides>9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References</vt:lpstr>
      <vt:lpstr>幻灯片 9</vt:lpstr>
    </vt:vector>
  </TitlesOfParts>
  <Company>zte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user</dc:creator>
  <cp:lastModifiedBy> Sun Bo</cp:lastModifiedBy>
  <cp:revision>360</cp:revision>
  <cp:lastPrinted>1998-02-10T13:28:06Z</cp:lastPrinted>
  <dcterms:created xsi:type="dcterms:W3CDTF">2010-09-02T06:11:51Z</dcterms:created>
  <dcterms:modified xsi:type="dcterms:W3CDTF">2011-11-07T21:55:47Z</dcterms:modified>
</cp:coreProperties>
</file>