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9" r:id="rId2"/>
    <p:sldId id="282" r:id="rId3"/>
    <p:sldId id="305" r:id="rId4"/>
    <p:sldId id="291" r:id="rId5"/>
    <p:sldId id="306" r:id="rId6"/>
    <p:sldId id="307" r:id="rId7"/>
    <p:sldId id="308" r:id="rId8"/>
    <p:sldId id="270" r:id="rId9"/>
    <p:sldId id="29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1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25" d="100"/>
          <a:sy n="125" d="100"/>
        </p:scale>
        <p:origin x="-1536" y="-72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0346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Nov</a:t>
            </a:r>
            <a:r>
              <a:rPr lang="zh-CN" altLang="en-US" dirty="0" smtClean="0"/>
              <a:t> </a:t>
            </a:r>
            <a:r>
              <a:rPr lang="en-US" altLang="zh-CN" dirty="0" smtClean="0"/>
              <a:t>2011</a:t>
            </a:r>
            <a:endParaRPr lang="en-US" altLang="zh-CN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zh-CN" altLang="en-US"/>
              <a:t>John Doe, Some Company</a:t>
            </a:r>
            <a:endParaRPr lang="en-US" altLang="zh-CN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1511EA03-522E-4CA2-9944-B7F253F8EC1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zh-CN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Month Year</a:t>
            </a:r>
            <a:endParaRPr lang="en-US" altLang="zh-CN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zh-CN" altLang="en-US"/>
              <a:t>John Doe, Some Company</a:t>
            </a:r>
            <a:endParaRPr lang="en-US" altLang="zh-CN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BD4178A6-0380-4025-800F-AD68D5F9350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zh-CN" altLang="en-US" sz="1400" b="1"/>
              <a:t>doc.: IEEE 802.11-yy/xxxxr0</a:t>
            </a:r>
          </a:p>
        </p:txBody>
      </p:sp>
      <p:sp>
        <p:nvSpPr>
          <p:cNvPr id="1331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zh-CN" altLang="en-US" sz="1400" b="1"/>
              <a:t>Month Year</a:t>
            </a:r>
            <a:endParaRPr lang="en-US" altLang="zh-CN" sz="1400" b="1"/>
          </a:p>
        </p:txBody>
      </p:sp>
      <p:sp>
        <p:nvSpPr>
          <p:cNvPr id="1331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zh-CN" altLang="en-US"/>
              <a:t>John Doe, Some Company</a:t>
            </a:r>
            <a:endParaRPr lang="en-US" altLang="zh-CN"/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zh-CN"/>
              <a:t>Page </a:t>
            </a:r>
            <a:fld id="{40A6FFB0-83BC-4172-9244-980194D3E1F8}" type="slidenum">
              <a:rPr lang="en-US" altLang="zh-CN"/>
              <a:pPr algn="r" defTabSz="933450"/>
              <a:t>1</a:t>
            </a:fld>
            <a:endParaRPr lang="en-US" altLang="zh-CN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Tian Kaibo, ZTE  Corp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CD10FF55-1A7B-460C-A8A5-4C92536BA08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Tian Kaibo, ZTE  Corp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0B1F9CEB-9672-4405-8E6E-3616E6317B9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Tian Kaibo, ZTE  Corp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148BB08B-893E-4BDA-9855-0C542A65E36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/>
              <a:t>Tian</a:t>
            </a:r>
            <a:r>
              <a:rPr lang="en-US" altLang="zh-CN" dirty="0"/>
              <a:t> </a:t>
            </a:r>
            <a:r>
              <a:rPr lang="en-US" altLang="zh-CN" dirty="0" err="1"/>
              <a:t>Kaibo</a:t>
            </a:r>
            <a:r>
              <a:rPr lang="en-US" altLang="zh-CN" dirty="0"/>
              <a:t>, ZTE  Corp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03FA04B2-C576-4B73-B27D-67D4AE84571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Tian Kaibo, ZTE  Corp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1C45E753-E9AD-45EA-AECA-885F548AA51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Tian Kaibo, ZTE  Corp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050ED382-30DF-45D5-A3D1-CD3BC815F5E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Tian Kaibo, ZTE  Corp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C152D845-8E29-46A8-8C05-8CB79869CA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Tian Kaibo, ZTE  Corp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832925CC-563E-4AD4-8D5B-DF5E102EB62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/>
              <a:t>Tian</a:t>
            </a:r>
            <a:r>
              <a:rPr lang="en-US" altLang="zh-CN" dirty="0"/>
              <a:t> </a:t>
            </a:r>
            <a:r>
              <a:rPr lang="en-US" altLang="zh-CN" dirty="0" err="1"/>
              <a:t>Kaibo</a:t>
            </a:r>
            <a:r>
              <a:rPr lang="en-US" altLang="zh-CN" dirty="0"/>
              <a:t>, ZTE  Corp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Slide </a:t>
            </a:r>
            <a:fld id="{4EB806A0-571F-46D1-B9EB-76D3BBAEA866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Tian Kaibo, ZTE  Corp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83787101-2592-4E9F-BD2F-30E1D6957A1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Tian Kaibo, ZTE  Corp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092A1D85-59AC-4BA8-A5CA-CC13B03A5A1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5019" y="6475413"/>
            <a:ext cx="14389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 dirty="0" err="1" smtClean="0"/>
              <a:t>Tian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Kaibo</a:t>
            </a:r>
            <a:r>
              <a:rPr lang="en-US" altLang="zh-CN" dirty="0" smtClean="0"/>
              <a:t>, ZTE  Corp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/>
              <a:t>Slide </a:t>
            </a:r>
            <a:fld id="{37B6A3AB-0147-49A3-849E-9D579AF0EF1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8" y="334963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zh-CN" sz="1800" b="1" dirty="0">
                <a:ea typeface="宋体" pitchFamily="2" charset="-122"/>
              </a:rPr>
              <a:t>doc.: IEEE </a:t>
            </a:r>
            <a:r>
              <a:rPr lang="en-US" altLang="zh-CN" sz="1800" b="1" dirty="0" smtClean="0">
                <a:ea typeface="宋体" pitchFamily="2" charset="-122"/>
              </a:rPr>
              <a:t>802.11-11/1502r1</a:t>
            </a:r>
            <a:endParaRPr lang="en-US" altLang="zh-CN" sz="1800" b="1" dirty="0">
              <a:ea typeface="宋体" pitchFamily="2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>
                <a:ea typeface="宋体" pitchFamily="2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9" name="Text Box 11"/>
          <p:cNvSpPr txBox="1">
            <a:spLocks noChangeArrowheads="1"/>
          </p:cNvSpPr>
          <p:nvPr userDrawn="1"/>
        </p:nvSpPr>
        <p:spPr bwMode="auto">
          <a:xfrm>
            <a:off x="755650" y="260350"/>
            <a:ext cx="1223963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800" b="1" dirty="0" smtClean="0">
                <a:ea typeface="宋体" pitchFamily="2" charset="-122"/>
              </a:rPr>
              <a:t>Nov.2011</a:t>
            </a:r>
            <a:endParaRPr lang="en-US" altLang="zh-CN" sz="1800" b="1" dirty="0"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页脚占位符 4"/>
          <p:cNvSpPr txBox="1">
            <a:spLocks noGrp="1"/>
          </p:cNvSpPr>
          <p:nvPr/>
        </p:nvSpPr>
        <p:spPr bwMode="auto">
          <a:xfrm>
            <a:off x="7113588" y="6475413"/>
            <a:ext cx="14303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zh-CN">
                <a:ea typeface="宋体" charset="-122"/>
              </a:rPr>
              <a:t>Tian Kaibo, ZTE  Corp</a:t>
            </a:r>
          </a:p>
        </p:txBody>
      </p:sp>
      <p:sp>
        <p:nvSpPr>
          <p:cNvPr id="1028" name="灯片编号占位符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zh-CN">
                <a:ea typeface="宋体" charset="-122"/>
              </a:rPr>
              <a:t>Slide </a:t>
            </a:r>
            <a:fld id="{A3683BDA-D699-4B51-AB87-C81BC9FBA4BF}" type="slidenum">
              <a:rPr lang="en-US" altLang="zh-CN">
                <a:ea typeface="宋体" charset="-122"/>
              </a:rPr>
              <a:pPr algn="ctr"/>
              <a:t>1</a:t>
            </a:fld>
            <a:endParaRPr lang="en-US" altLang="zh-CN">
              <a:ea typeface="宋体" charset="-122"/>
            </a:endParaRPr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975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>
                <a:ea typeface="宋体" charset="-122"/>
              </a:rPr>
              <a:t>Authors:</a:t>
            </a:r>
            <a:endParaRPr lang="en-US" altLang="zh-CN" sz="2000">
              <a:ea typeface="宋体" charset="-122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de-DE" altLang="zh-CN" sz="3200" b="1" dirty="0" smtClean="0">
                <a:solidFill>
                  <a:schemeClr val="tx2"/>
                </a:solidFill>
                <a:ea typeface="宋体" charset="-122"/>
              </a:rPr>
              <a:t>11ah PLCP Preamble Design</a:t>
            </a:r>
            <a:endParaRPr lang="en-US" altLang="zh-CN" sz="3200" b="1" dirty="0">
              <a:solidFill>
                <a:schemeClr val="tx2"/>
              </a:solidFill>
              <a:ea typeface="宋体" charset="-122"/>
            </a:endParaRP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684213" y="170021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altLang="zh-CN" sz="2000" b="1" dirty="0">
                <a:ea typeface="宋体" charset="-122"/>
              </a:rPr>
              <a:t>Date:</a:t>
            </a:r>
            <a:r>
              <a:rPr lang="en-US" altLang="zh-CN" sz="2000" dirty="0">
                <a:ea typeface="宋体" charset="-122"/>
              </a:rPr>
              <a:t> </a:t>
            </a:r>
            <a:r>
              <a:rPr lang="en-US" altLang="zh-CN" sz="2000" dirty="0" smtClean="0">
                <a:ea typeface="宋体" charset="-122"/>
              </a:rPr>
              <a:t>2011-11-07</a:t>
            </a:r>
            <a:endParaRPr lang="en-US" altLang="zh-CN" sz="2000" dirty="0">
              <a:ea typeface="宋体" charset="-122"/>
            </a:endParaRPr>
          </a:p>
        </p:txBody>
      </p:sp>
      <p:graphicFrame>
        <p:nvGraphicFramePr>
          <p:cNvPr id="1026" name="Object 13"/>
          <p:cNvGraphicFramePr>
            <a:graphicFrameLocks noChangeAspect="1"/>
          </p:cNvGraphicFramePr>
          <p:nvPr/>
        </p:nvGraphicFramePr>
        <p:xfrm>
          <a:off x="573088" y="2573338"/>
          <a:ext cx="8013700" cy="2819400"/>
        </p:xfrm>
        <a:graphic>
          <a:graphicData uri="http://schemas.openxmlformats.org/presentationml/2006/ole">
            <p:oleObj spid="_x0000_s1026" name="Document" r:id="rId4" imgW="8647151" imgH="305092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页脚占位符 4"/>
          <p:cNvSpPr txBox="1">
            <a:spLocks noGrp="1"/>
          </p:cNvSpPr>
          <p:nvPr/>
        </p:nvSpPr>
        <p:spPr bwMode="auto">
          <a:xfrm>
            <a:off x="7113588" y="6475413"/>
            <a:ext cx="14303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zh-CN">
                <a:ea typeface="宋体" charset="-122"/>
              </a:rPr>
              <a:t>Tian Kaibo, ZTE  Corp</a:t>
            </a:r>
          </a:p>
        </p:txBody>
      </p:sp>
      <p:sp>
        <p:nvSpPr>
          <p:cNvPr id="3075" name="灯片编号占位符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zh-CN">
                <a:ea typeface="宋体" charset="-122"/>
              </a:rPr>
              <a:t>Slide </a:t>
            </a:r>
            <a:fld id="{0AF36D55-1564-4885-9EA7-DA7640003A41}" type="slidenum">
              <a:rPr lang="en-US" altLang="zh-CN">
                <a:ea typeface="宋体" charset="-122"/>
              </a:rPr>
              <a:pPr algn="ctr"/>
              <a:t>2</a:t>
            </a:fld>
            <a:endParaRPr lang="en-US" altLang="zh-CN">
              <a:ea typeface="宋体" charset="-122"/>
            </a:endParaRPr>
          </a:p>
        </p:txBody>
      </p:sp>
      <p:sp>
        <p:nvSpPr>
          <p:cNvPr id="3076" name="Rectangle 10"/>
          <p:cNvSpPr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spcAft>
                <a:spcPts val="600"/>
              </a:spcAft>
            </a:pPr>
            <a:r>
              <a:rPr lang="en-GB" altLang="zh-CN" sz="3200" b="1" dirty="0" smtClean="0"/>
              <a:t>Current Specification Framework</a:t>
            </a:r>
            <a:endParaRPr lang="en-US" altLang="zh-CN" sz="3200" b="1" dirty="0">
              <a:solidFill>
                <a:schemeClr val="tx2"/>
              </a:solidFill>
              <a:ea typeface="宋体" charset="-122"/>
            </a:endParaRPr>
          </a:p>
        </p:txBody>
      </p:sp>
      <p:sp>
        <p:nvSpPr>
          <p:cNvPr id="3077" name="Rectangle 11"/>
          <p:cNvSpPr>
            <a:spLocks noChangeArrowheads="1"/>
          </p:cNvSpPr>
          <p:nvPr/>
        </p:nvSpPr>
        <p:spPr bwMode="auto">
          <a:xfrm>
            <a:off x="683568" y="1556792"/>
            <a:ext cx="7772400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normAutofit fontScale="77500" lnSpcReduction="20000"/>
          </a:bodyPr>
          <a:lstStyle/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endParaRPr lang="en-GB" altLang="zh-CN" sz="2400" dirty="0" smtClean="0"/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GB" altLang="zh-CN" sz="2400" dirty="0" smtClean="0"/>
              <a:t>The draft specification shall include support for 1 MHz, 2 MHz, 4 MHz, 8 MHz, and 16 MHz PHY transmissions.  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GB" altLang="zh-CN" sz="2400" dirty="0" smtClean="0"/>
              <a:t>An 802.11ah STA shall support reception of 1 MHz and 2 MHz PHY transmissions.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GB" altLang="zh-CN" sz="2400" dirty="0" smtClean="0"/>
              <a:t>The 2 MHz PHY transmission shall be an OFDM based waveform consisting of a total of 64 tones (including tones allocated as pilot, guard and DC).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GB" altLang="zh-CN" sz="2400" dirty="0" smtClean="0"/>
              <a:t>The tone spacing for all other bandwidths PHY transmissions shall be same as the tone spacing in the 2 MHz PHY transmission.</a:t>
            </a:r>
            <a:endParaRPr lang="en-US" altLang="zh-CN" sz="2400" dirty="0">
              <a:solidFill>
                <a:srgbClr val="000000"/>
              </a:solidFill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Tian Kaibo, ZTE  Corp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Slide </a:t>
            </a:r>
            <a:fld id="{4EB806A0-571F-46D1-B9EB-76D3BBAEA866}" type="slidenum">
              <a:rPr lang="en-US" altLang="zh-CN" smtClean="0"/>
              <a:pPr>
                <a:defRPr/>
              </a:pPr>
              <a:t>3</a:t>
            </a:fld>
            <a:endParaRPr lang="en-US" altLang="zh-CN" dirty="0"/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/>
              <a:t>The Principles for PLCP Preamble Design</a:t>
            </a:r>
            <a:endParaRPr lang="en-US" altLang="zh-CN" sz="3200" b="1" dirty="0">
              <a:solidFill>
                <a:schemeClr val="tx2"/>
              </a:solidFill>
              <a:ea typeface="宋体" charset="-122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683568" y="1484784"/>
            <a:ext cx="7772400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normAutofit fontScale="70000" lnSpcReduction="20000"/>
          </a:bodyPr>
          <a:lstStyle/>
          <a:p>
            <a:pPr marL="457200" indent="-457200">
              <a:lnSpc>
                <a:spcPct val="150000"/>
              </a:lnSpc>
              <a:spcAft>
                <a:spcPts val="600"/>
              </a:spcAft>
            </a:pPr>
            <a:endParaRPr lang="en-GB" altLang="zh-CN" sz="2400" dirty="0" smtClean="0"/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zh-CN" sz="2400" dirty="0" smtClean="0"/>
              <a:t>Compatibility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zh-CN" sz="2400" dirty="0" smtClean="0"/>
              <a:t>There is no legacy device working on S1G spectrum, so the compatibility is easy to meet.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zh-CN" sz="2400" dirty="0" smtClean="0"/>
              <a:t>Efficiency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zh-CN" sz="2400" dirty="0" smtClean="0"/>
              <a:t>The  efficiency of  802.11 legacy PLCP preamble has been proved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rgbClr val="000000"/>
                </a:solidFill>
                <a:ea typeface="宋体" charset="-122"/>
              </a:rPr>
              <a:t>The MIMO feature need to be supported.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rgbClr val="000000"/>
                </a:solidFill>
                <a:ea typeface="宋体" charset="-122"/>
              </a:rPr>
              <a:t>Support to multiple bandwidth operations should be considered.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zh-CN" sz="2400" dirty="0" smtClean="0"/>
              <a:t>Consistency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zh-CN" sz="2400" dirty="0" smtClean="0"/>
              <a:t>11ah should keep IEEE802.11 structure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zh-CN" sz="2400" dirty="0" smtClean="0"/>
              <a:t>802.11 families have similar</a:t>
            </a:r>
            <a:r>
              <a:rPr lang="en-US" altLang="zh-CN" sz="2400" b="1" dirty="0" smtClean="0"/>
              <a:t> </a:t>
            </a:r>
            <a:r>
              <a:rPr lang="en-US" altLang="zh-CN" sz="2400" dirty="0" smtClean="0"/>
              <a:t>PLCP preamble design style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页脚占位符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>
                <a:ea typeface="宋体" charset="-122"/>
              </a:rPr>
              <a:t>Tian Kaibo, ZTE  Corp</a:t>
            </a:r>
          </a:p>
        </p:txBody>
      </p:sp>
      <p:sp>
        <p:nvSpPr>
          <p:cNvPr id="4099" name="灯片编号占位符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altLang="zh-CN" smtClean="0">
                <a:ea typeface="宋体" charset="-122"/>
              </a:rPr>
              <a:t>Slide </a:t>
            </a:r>
            <a:fld id="{877B35DE-1383-4A4B-9FC8-D630AAC88308}" type="slidenum">
              <a:rPr lang="en-US" altLang="zh-CN" smtClean="0">
                <a:ea typeface="宋体" charset="-122"/>
              </a:rPr>
              <a:pPr/>
              <a:t>4</a:t>
            </a:fld>
            <a:endParaRPr lang="en-US" altLang="zh-CN" smtClean="0">
              <a:ea typeface="宋体" charset="-122"/>
            </a:endParaRPr>
          </a:p>
        </p:txBody>
      </p:sp>
      <p:sp>
        <p:nvSpPr>
          <p:cNvPr id="4100" name="Rectangle 10"/>
          <p:cNvSpPr>
            <a:spLocks noChangeArrowheads="1"/>
          </p:cNvSpPr>
          <p:nvPr/>
        </p:nvSpPr>
        <p:spPr bwMode="auto">
          <a:xfrm>
            <a:off x="683568" y="620688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solidFill>
                  <a:schemeClr val="tx2"/>
                </a:solidFill>
                <a:ea typeface="宋体" charset="-122"/>
              </a:rPr>
              <a:t>Proposed Solution</a:t>
            </a:r>
            <a:endParaRPr lang="en-US" altLang="zh-CN" sz="3200" b="1" dirty="0">
              <a:solidFill>
                <a:schemeClr val="tx2"/>
              </a:solidFill>
              <a:ea typeface="宋体" charset="-122"/>
            </a:endParaRPr>
          </a:p>
        </p:txBody>
      </p:sp>
      <p:sp>
        <p:nvSpPr>
          <p:cNvPr id="4101" name="Rectangle 11"/>
          <p:cNvSpPr>
            <a:spLocks noChangeArrowheads="1"/>
          </p:cNvSpPr>
          <p:nvPr/>
        </p:nvSpPr>
        <p:spPr bwMode="auto">
          <a:xfrm>
            <a:off x="685800" y="1981200"/>
            <a:ext cx="7772400" cy="404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400" dirty="0">
                <a:solidFill>
                  <a:srgbClr val="000000"/>
                </a:solidFill>
                <a:ea typeface="宋体" charset="-122"/>
              </a:rPr>
              <a:t>		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683568" y="1988840"/>
            <a:ext cx="777240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normAutofit/>
          </a:bodyPr>
          <a:lstStyle/>
          <a:p>
            <a:pPr marL="457200" indent="-457200">
              <a:lnSpc>
                <a:spcPct val="16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zh-CN" sz="2000" dirty="0" smtClean="0"/>
              <a:t>The design of  the PLCP preamble could be based on the 11n green format design.</a:t>
            </a:r>
          </a:p>
          <a:p>
            <a:pPr marL="457200" indent="-457200">
              <a:lnSpc>
                <a:spcPct val="16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zh-CN" sz="2000" dirty="0" smtClean="0"/>
              <a:t>The PLCP preamble could be composed of  four parts, including  AH-STF, AH-LTF, AH-SIG and AH-LTF1.</a:t>
            </a:r>
          </a:p>
          <a:p>
            <a:pPr marL="342900" indent="-342900">
              <a:lnSpc>
                <a:spcPct val="160000"/>
              </a:lnSpc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 altLang="zh-CN" sz="2400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899592" y="4725144"/>
            <a:ext cx="1224136" cy="50405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AH-STF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2123728" y="4725144"/>
            <a:ext cx="1224136" cy="50405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AH-LTF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3347864" y="4725144"/>
            <a:ext cx="1224136" cy="50405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AH-SIG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572000" y="4725144"/>
            <a:ext cx="1224136" cy="50405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AH-LTF1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5796136" y="4725144"/>
            <a:ext cx="2232248" cy="5040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DATA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59832" y="5445224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802.11ah PPDU format example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Tian Kaibo, ZTE  Corp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Slide </a:t>
            </a:r>
            <a:fld id="{4EB806A0-571F-46D1-B9EB-76D3BBAEA866}" type="slidenum">
              <a:rPr lang="en-US" altLang="zh-CN" smtClean="0"/>
              <a:pPr>
                <a:defRPr/>
              </a:pPr>
              <a:t>5</a:t>
            </a:fld>
            <a:endParaRPr lang="en-US" altLang="zh-CN" dirty="0"/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683568" y="620688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solidFill>
                  <a:schemeClr val="tx2"/>
                </a:solidFill>
                <a:ea typeface="宋体" charset="-122"/>
              </a:rPr>
              <a:t>More Details</a:t>
            </a:r>
            <a:endParaRPr lang="en-US" altLang="zh-CN" sz="3200" b="1" dirty="0">
              <a:solidFill>
                <a:schemeClr val="tx2"/>
              </a:solidFill>
              <a:ea typeface="宋体" charset="-122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539552" y="1881728"/>
          <a:ext cx="8208912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9395"/>
                <a:gridCol w="681951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Field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Function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AH-STF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Short Training Field, used for signal detecting, AGC, initial synchronization of frequency and time.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AH-LTF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Long Training Field for channel estimation, robust synchronization on frequency and time for following SIG field demodulation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AH-LTF1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Long Training Field for channel estimation, robust synchronization on frequency and time for following data payload demodulation, to support multiple </a:t>
                      </a:r>
                      <a:r>
                        <a:rPr lang="en-US" altLang="zh-CN" sz="1800" dirty="0" smtClean="0"/>
                        <a:t>bandwidth and multi streams </a:t>
                      </a:r>
                      <a:r>
                        <a:rPr lang="en-US" altLang="zh-CN" sz="1800" dirty="0" smtClean="0"/>
                        <a:t>operations.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AH-SIG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Signal  field, used to carry information for decoding the 11ah PPDU, including  MCS , Length, bandwidth indication, CRC, MIMO</a:t>
                      </a:r>
                      <a:r>
                        <a:rPr lang="en-US" altLang="zh-CN" sz="1800" baseline="0" dirty="0" smtClean="0"/>
                        <a:t> control information,</a:t>
                      </a:r>
                      <a:r>
                        <a:rPr lang="en-US" altLang="zh-CN" sz="1800" dirty="0" smtClean="0"/>
                        <a:t> etc.  It could also be used to indicate some particular features , e.g. power saving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Tian Kaibo, ZTE  Corp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Slide </a:t>
            </a:r>
            <a:fld id="{4EB806A0-571F-46D1-B9EB-76D3BBAEA866}" type="slidenum">
              <a:rPr lang="en-US" altLang="zh-CN" smtClean="0"/>
              <a:pPr>
                <a:defRPr/>
              </a:pPr>
              <a:t>6</a:t>
            </a:fld>
            <a:endParaRPr lang="en-US" altLang="zh-CN" dirty="0"/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683568" y="620688"/>
            <a:ext cx="777240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solidFill>
                  <a:schemeClr val="tx2"/>
                </a:solidFill>
                <a:ea typeface="宋体" charset="-122"/>
              </a:rPr>
              <a:t>Conclusion</a:t>
            </a:r>
            <a:endParaRPr lang="en-US" altLang="zh-CN" sz="3200" b="1" dirty="0">
              <a:solidFill>
                <a:schemeClr val="tx2"/>
              </a:solidFill>
              <a:ea typeface="宋体" charset="-122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827584" y="1772816"/>
            <a:ext cx="7772400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normAutofit lnSpcReduction="10000"/>
          </a:bodyPr>
          <a:lstStyle/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zh-CN" sz="2400" dirty="0" smtClean="0"/>
              <a:t>The format </a:t>
            </a:r>
            <a:r>
              <a:rPr lang="en-GB" altLang="zh-CN" sz="2400" dirty="0" smtClean="0"/>
              <a:t>of  </a:t>
            </a:r>
            <a:r>
              <a:rPr lang="en-US" altLang="zh-CN" sz="2400" dirty="0" smtClean="0"/>
              <a:t>PLCP preamble for 11ah could use similar format as in legacy protocol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zh-CN" sz="2400" dirty="0" smtClean="0"/>
              <a:t>As proposed in this presentation, a 4-subfields format is suitable for 11ah PLCP preamble with fair overhead efficiency. 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zh-CN" sz="2400" dirty="0" smtClean="0"/>
              <a:t>Further study is needed to decide the details of each subfield.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Tian Kaibo, ZTE  Corp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Slide </a:t>
            </a:r>
            <a:fld id="{4EB806A0-571F-46D1-B9EB-76D3BBAEA866}" type="slidenum">
              <a:rPr lang="en-US" altLang="zh-CN" smtClean="0"/>
              <a:pPr>
                <a:defRPr/>
              </a:pPr>
              <a:t>7</a:t>
            </a:fld>
            <a:endParaRPr lang="en-US" altLang="zh-CN" dirty="0"/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683568" y="620688"/>
            <a:ext cx="777240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solidFill>
                  <a:schemeClr val="tx2"/>
                </a:solidFill>
                <a:ea typeface="宋体" charset="-122"/>
              </a:rPr>
              <a:t>Straw Poll</a:t>
            </a:r>
            <a:endParaRPr lang="en-US" altLang="zh-CN" sz="3200" b="1" dirty="0">
              <a:solidFill>
                <a:schemeClr val="tx2"/>
              </a:solidFill>
              <a:ea typeface="宋体" charset="-122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827584" y="1772816"/>
            <a:ext cx="7772400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normAutofit/>
          </a:bodyPr>
          <a:lstStyle/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zh-CN" sz="2400" dirty="0" smtClean="0"/>
              <a:t>Do you agree that the 11ah PLCP preamble shall consist of at least four subfields as introduced in slide 4 and 5?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n"/>
            </a:pPr>
            <a:endParaRPr lang="en-US" altLang="zh-CN" sz="2400" dirty="0" smtClean="0"/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zh-CN" sz="2400" dirty="0" smtClean="0"/>
              <a:t>Y: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zh-CN" sz="2400" dirty="0" smtClean="0"/>
              <a:t>N: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zh-CN" sz="2400" dirty="0" smtClean="0"/>
              <a:t>A:</a:t>
            </a:r>
            <a:endParaRPr lang="en-US" altLang="zh-CN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页脚占位符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>
                <a:ea typeface="宋体" charset="-122"/>
              </a:rPr>
              <a:t>Tian Kaibo, ZTE  Corp</a:t>
            </a:r>
          </a:p>
        </p:txBody>
      </p:sp>
      <p:sp>
        <p:nvSpPr>
          <p:cNvPr id="10243" name="灯片编号占位符 5"/>
          <p:cNvSpPr>
            <a:spLocks noGrp="1"/>
          </p:cNvSpPr>
          <p:nvPr>
            <p:ph type="sldNum" sz="quarter" idx="11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altLang="zh-CN" smtClean="0">
                <a:ea typeface="宋体" charset="-122"/>
              </a:rPr>
              <a:t>Slide </a:t>
            </a:r>
            <a:fld id="{DF779CFF-8E13-404F-8741-04DEF17289B7}" type="slidenum">
              <a:rPr lang="en-US" altLang="zh-CN" smtClean="0">
                <a:ea typeface="宋体" charset="-122"/>
              </a:rPr>
              <a:pPr/>
              <a:t>8</a:t>
            </a:fld>
            <a:endParaRPr lang="en-US" altLang="zh-CN" smtClean="0">
              <a:ea typeface="宋体" charset="-122"/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smtClean="0">
                <a:ea typeface="宋体" charset="-122"/>
              </a:rPr>
              <a:t>References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73238"/>
            <a:ext cx="7772400" cy="4114800"/>
          </a:xfrm>
        </p:spPr>
        <p:txBody>
          <a:bodyPr/>
          <a:lstStyle/>
          <a:p>
            <a:pPr eaLnBrk="1" hangingPunct="1"/>
            <a:endParaRPr lang="en-US" altLang="zh-CN" dirty="0" smtClean="0">
              <a:ea typeface="Gulim" pitchFamily="34" charset="-127"/>
            </a:endParaRPr>
          </a:p>
          <a:p>
            <a:pPr>
              <a:buFontTx/>
              <a:buNone/>
            </a:pPr>
            <a:r>
              <a:rPr lang="en-US" altLang="zh-CN" dirty="0" smtClean="0">
                <a:ea typeface="宋体" charset="-122"/>
              </a:rPr>
              <a:t>[1] “</a:t>
            </a:r>
            <a:r>
              <a:rPr lang="pt-BR" altLang="zh-CN" dirty="0" smtClean="0">
                <a:ea typeface="宋体" charset="-122"/>
              </a:rPr>
              <a:t>11-11-1137-02-00ah-specification-framework-for-tgah”</a:t>
            </a:r>
            <a:endParaRPr lang="en-US" altLang="zh-CN" dirty="0" smtClean="0">
              <a:ea typeface="宋体" charset="-122"/>
            </a:endParaRPr>
          </a:p>
          <a:p>
            <a:pPr>
              <a:buFontTx/>
              <a:buNone/>
            </a:pPr>
            <a:endParaRPr lang="en-US" altLang="zh-CN" dirty="0" smtClean="0">
              <a:ea typeface="宋体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>
            <a:spLocks/>
          </p:cNvSpPr>
          <p:nvPr/>
        </p:nvSpPr>
        <p:spPr bwMode="auto">
          <a:xfrm>
            <a:off x="684213" y="2133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en-US" altLang="zh-CN" sz="3200" b="1">
                <a:solidFill>
                  <a:schemeClr val="tx2"/>
                </a:solidFill>
                <a:ea typeface="宋体" charset="-122"/>
              </a:rPr>
              <a:t>Thank you!</a:t>
            </a:r>
            <a:endParaRPr lang="zh-CN" altLang="en-US" sz="3200" b="1">
              <a:solidFill>
                <a:schemeClr val="tx2"/>
              </a:solidFill>
              <a:ea typeface="宋体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4648</TotalTime>
  <Words>420</Words>
  <Application>Microsoft Office PowerPoint</Application>
  <PresentationFormat>全屏显示(4:3)</PresentationFormat>
  <Paragraphs>75</Paragraphs>
  <Slides>9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References</vt:lpstr>
      <vt:lpstr>幻灯片 9</vt:lpstr>
    </vt:vector>
  </TitlesOfParts>
  <Company>zte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user</dc:creator>
  <cp:lastModifiedBy> Sun Bo</cp:lastModifiedBy>
  <cp:revision>357</cp:revision>
  <cp:lastPrinted>1998-02-10T13:28:06Z</cp:lastPrinted>
  <dcterms:created xsi:type="dcterms:W3CDTF">2010-09-02T06:11:51Z</dcterms:created>
  <dcterms:modified xsi:type="dcterms:W3CDTF">2011-11-07T15:27:18Z</dcterms:modified>
</cp:coreProperties>
</file>