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0" r:id="rId3"/>
    <p:sldId id="281" r:id="rId4"/>
    <p:sldId id="290" r:id="rId5"/>
    <p:sldId id="287" r:id="rId6"/>
    <p:sldId id="288" r:id="rId7"/>
    <p:sldId id="289" r:id="rId8"/>
    <p:sldId id="291" r:id="rId9"/>
    <p:sldId id="279" r:id="rId10"/>
    <p:sldId id="286" r:id="rId11"/>
    <p:sldId id="273" r:id="rId12"/>
    <p:sldId id="274"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97" autoAdjust="0"/>
    <p:restoredTop sz="94671" autoAdjust="0"/>
  </p:normalViewPr>
  <p:slideViewPr>
    <p:cSldViewPr>
      <p:cViewPr>
        <p:scale>
          <a:sx n="80" d="100"/>
          <a:sy n="80" d="100"/>
        </p:scale>
        <p:origin x="-1296"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11</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12</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15</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2011</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2011</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802.11-11/1501r4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1/11-11-1455-00-00ah-802-11ah-network-outdoor-deployment-issues.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2011</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2011</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2011-11-06</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135"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10593312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2011</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2011</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11/1358r0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11/1438r0 </a:t>
            </a:r>
            <a:endParaRPr lang="en-US" dirty="0">
              <a:solidFill>
                <a:srgbClr val="00B050"/>
              </a:solidFill>
            </a:endParaRPr>
          </a:p>
          <a:p>
            <a:pPr marL="1009650" lvl="1" indent="-609600"/>
            <a:r>
              <a:rPr lang="en-US" dirty="0" smtClean="0">
                <a:solidFill>
                  <a:srgbClr val="00B050"/>
                </a:solidFill>
              </a:rPr>
              <a:t>October 10 </a:t>
            </a:r>
            <a:r>
              <a:rPr lang="en-US" dirty="0">
                <a:solidFill>
                  <a:srgbClr val="00B050"/>
                </a:solidFill>
              </a:rPr>
              <a:t>teleconference </a:t>
            </a:r>
            <a:r>
              <a:rPr lang="en-US" dirty="0" smtClean="0">
                <a:solidFill>
                  <a:srgbClr val="00B050"/>
                </a:solidFill>
              </a:rPr>
              <a:t>minutes 11/1376r0</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2011</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dirty="0" smtClean="0">
                <a:solidFill>
                  <a:srgbClr val="00B050"/>
                </a:solidFill>
              </a:rPr>
              <a:t>11/1489 </a:t>
            </a:r>
            <a:r>
              <a:rPr lang="en-US" dirty="0">
                <a:solidFill>
                  <a:srgbClr val="00B050"/>
                </a:solidFill>
              </a:rPr>
              <a:t>green field 11ac packet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16-0-32</a:t>
            </a:r>
            <a:endParaRPr lang="en-US" dirty="0">
              <a:solidFill>
                <a:srgbClr val="00B050"/>
              </a:solidFill>
            </a:endParaRPr>
          </a:p>
          <a:p>
            <a:r>
              <a:rPr lang="en-US" dirty="0">
                <a:solidFill>
                  <a:srgbClr val="00B050"/>
                </a:solidFill>
              </a:rPr>
              <a:t>11/1490 repetition schemes for </a:t>
            </a:r>
            <a:r>
              <a:rPr lang="en-US" dirty="0" err="1">
                <a:solidFill>
                  <a:srgbClr val="00B050"/>
                </a:solidFill>
              </a:rPr>
              <a:t>tgah</a:t>
            </a:r>
            <a:endParaRPr lang="en-US" dirty="0">
              <a:solidFill>
                <a:srgbClr val="00B050"/>
              </a:solidFill>
            </a:endParaRPr>
          </a:p>
          <a:p>
            <a:pPr lvl="1"/>
            <a:r>
              <a:rPr lang="en-US" dirty="0" err="1">
                <a:solidFill>
                  <a:srgbClr val="00B050"/>
                </a:solidFill>
              </a:rPr>
              <a:t>Heejung</a:t>
            </a:r>
            <a:r>
              <a:rPr lang="en-US" dirty="0">
                <a:solidFill>
                  <a:srgbClr val="00B050"/>
                </a:solidFill>
              </a:rPr>
              <a:t> Yu (ETRI</a:t>
            </a:r>
            <a:r>
              <a:rPr lang="en-US" dirty="0" smtClean="0">
                <a:solidFill>
                  <a:srgbClr val="00B050"/>
                </a:solidFill>
              </a:rPr>
              <a:t>) Straw poll 49-0-8</a:t>
            </a:r>
          </a:p>
          <a:p>
            <a:r>
              <a:rPr lang="en-US" dirty="0" smtClean="0">
                <a:solidFill>
                  <a:srgbClr val="00B050"/>
                </a:solidFill>
              </a:rPr>
              <a:t>11/1263 </a:t>
            </a:r>
            <a:r>
              <a:rPr lang="en-US" dirty="0">
                <a:solidFill>
                  <a:srgbClr val="00B050"/>
                </a:solidFill>
              </a:rPr>
              <a:t>STA-STA </a:t>
            </a:r>
            <a:r>
              <a:rPr lang="en-US" dirty="0" err="1">
                <a:solidFill>
                  <a:srgbClr val="00B050"/>
                </a:solidFill>
              </a:rPr>
              <a:t>Pathloss</a:t>
            </a:r>
            <a:r>
              <a:rPr lang="en-US" dirty="0">
                <a:solidFill>
                  <a:srgbClr val="00B050"/>
                </a:solidFill>
              </a:rPr>
              <a:t> </a:t>
            </a:r>
            <a:r>
              <a:rPr lang="en-US" dirty="0" smtClean="0">
                <a:solidFill>
                  <a:srgbClr val="00B050"/>
                </a:solidFill>
              </a:rPr>
              <a:t>Model</a:t>
            </a:r>
          </a:p>
          <a:p>
            <a:pPr lvl="1"/>
            <a:r>
              <a:rPr lang="en-US" dirty="0">
                <a:solidFill>
                  <a:srgbClr val="00B050"/>
                </a:solidFill>
              </a:rPr>
              <a:t>Klaus Doppler (Nokia)</a:t>
            </a:r>
            <a:endParaRPr lang="en-US" dirty="0" smtClean="0">
              <a:solidFill>
                <a:srgbClr val="00B050"/>
              </a:solidFill>
            </a:endParaRPr>
          </a:p>
          <a:p>
            <a:r>
              <a:rPr lang="en-US" dirty="0" smtClean="0">
                <a:solidFill>
                  <a:srgbClr val="00B050"/>
                </a:solidFill>
              </a:rPr>
              <a:t>(After Monday AM1) 11/1422 </a:t>
            </a:r>
            <a:r>
              <a:rPr lang="en-US" dirty="0">
                <a:solidFill>
                  <a:srgbClr val="00B050"/>
                </a:solidFill>
              </a:rPr>
              <a:t>11ah channelization of Korea </a:t>
            </a:r>
            <a:endParaRPr lang="en-US" dirty="0" smtClean="0">
              <a:solidFill>
                <a:srgbClr val="00B050"/>
              </a:solidFill>
            </a:endParaRPr>
          </a:p>
          <a:p>
            <a:pPr lvl="1"/>
            <a:r>
              <a:rPr lang="en-US" dirty="0" err="1">
                <a:solidFill>
                  <a:srgbClr val="00B050"/>
                </a:solidFill>
              </a:rPr>
              <a:t>Jonghyun</a:t>
            </a:r>
            <a:r>
              <a:rPr lang="en-US" dirty="0">
                <a:solidFill>
                  <a:srgbClr val="00B050"/>
                </a:solidFill>
              </a:rPr>
              <a:t> </a:t>
            </a:r>
            <a:r>
              <a:rPr lang="en-US" dirty="0" smtClean="0">
                <a:solidFill>
                  <a:srgbClr val="00B050"/>
                </a:solidFill>
              </a:rPr>
              <a:t>Park (Motion passes after </a:t>
            </a:r>
            <a:r>
              <a:rPr lang="en-US" dirty="0" err="1" smtClean="0">
                <a:solidFill>
                  <a:srgbClr val="00B050"/>
                </a:solidFill>
              </a:rPr>
              <a:t>ammendment</a:t>
            </a:r>
            <a:r>
              <a:rPr lang="en-US" dirty="0" smtClean="0">
                <a:solidFill>
                  <a:srgbClr val="00B050"/>
                </a:solidFill>
              </a:rPr>
              <a:t>)</a:t>
            </a:r>
          </a:p>
          <a:p>
            <a:endParaRPr lang="en-US" dirty="0" smtClean="0"/>
          </a:p>
          <a:p>
            <a:endParaRPr lang="en-US" dirty="0"/>
          </a:p>
        </p:txBody>
      </p:sp>
    </p:spTree>
    <p:extLst>
      <p:ext uri="{BB962C8B-B14F-4D97-AF65-F5344CB8AC3E}">
        <p14:creationId xmlns:p14="http://schemas.microsoft.com/office/powerpoint/2010/main" val="155518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Remaining motions to be started on Wednesday AM1</a:t>
            </a:r>
            <a:r>
              <a:rPr lang="en-US" dirty="0" smtClean="0">
                <a:solidFill>
                  <a:srgbClr val="00B050"/>
                </a:solidFill>
              </a:rPr>
              <a:t>.</a:t>
            </a:r>
          </a:p>
          <a:p>
            <a:pPr lvl="1"/>
            <a:r>
              <a:rPr lang="en-US" dirty="0" smtClean="0">
                <a:solidFill>
                  <a:srgbClr val="00B050"/>
                </a:solidFill>
              </a:rPr>
              <a:t>None were made on Wednesday AM1</a:t>
            </a:r>
            <a:endParaRPr lang="en-US" dirty="0" smtClean="0">
              <a:solidFill>
                <a:srgbClr val="00B050"/>
              </a:solidFill>
            </a:endParaRPr>
          </a:p>
          <a:p>
            <a:endParaRPr lang="en-US" dirty="0" smtClean="0"/>
          </a:p>
          <a:p>
            <a:r>
              <a:rPr lang="en-US" dirty="0" smtClean="0">
                <a:solidFill>
                  <a:srgbClr val="00B050"/>
                </a:solidFill>
              </a:rPr>
              <a:t>11/1516 </a:t>
            </a:r>
            <a:r>
              <a:rPr lang="en-US" dirty="0">
                <a:solidFill>
                  <a:srgbClr val="00B050"/>
                </a:solidFill>
              </a:rPr>
              <a:t>(Later than Monday) 1 MHz channelization in </a:t>
            </a:r>
            <a:r>
              <a:rPr lang="en-US" dirty="0" smtClean="0">
                <a:solidFill>
                  <a:srgbClr val="00B050"/>
                </a:solidFill>
              </a:rPr>
              <a:t>US</a:t>
            </a:r>
            <a:endParaRPr lang="en-US" dirty="0">
              <a:solidFill>
                <a:srgbClr val="00B050"/>
              </a:solidFill>
            </a:endParaRPr>
          </a:p>
          <a:p>
            <a:pPr lvl="1"/>
            <a:r>
              <a:rPr lang="en-US" dirty="0" smtClean="0">
                <a:solidFill>
                  <a:srgbClr val="00B050"/>
                </a:solidFill>
              </a:rPr>
              <a:t>Huai-Rong</a:t>
            </a:r>
          </a:p>
          <a:p>
            <a:r>
              <a:rPr lang="en-US" dirty="0" smtClean="0">
                <a:solidFill>
                  <a:srgbClr val="00B050"/>
                </a:solidFill>
              </a:rPr>
              <a:t>11/1535 US Channelization</a:t>
            </a:r>
          </a:p>
          <a:p>
            <a:pPr lvl="1"/>
            <a:r>
              <a:rPr lang="en-US" dirty="0" smtClean="0">
                <a:solidFill>
                  <a:srgbClr val="00B050"/>
                </a:solidFill>
              </a:rPr>
              <a:t>Raja Banerjea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077990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solidFill>
                  <a:srgbClr val="00B050"/>
                </a:solidFill>
              </a:rPr>
              <a:t>11/1502 </a:t>
            </a:r>
            <a:r>
              <a:rPr lang="en-US" dirty="0" err="1">
                <a:solidFill>
                  <a:srgbClr val="00B050"/>
                </a:solidFill>
              </a:rPr>
              <a:t>plcp</a:t>
            </a:r>
            <a:r>
              <a:rPr lang="en-US" dirty="0">
                <a:solidFill>
                  <a:srgbClr val="00B050"/>
                </a:solidFill>
              </a:rPr>
              <a:t> preamble</a:t>
            </a:r>
          </a:p>
          <a:p>
            <a:pPr lvl="1"/>
            <a:r>
              <a:rPr lang="en-US" dirty="0">
                <a:solidFill>
                  <a:srgbClr val="00B050"/>
                </a:solidFill>
              </a:rPr>
              <a:t>Sun Bo</a:t>
            </a:r>
          </a:p>
          <a:p>
            <a:r>
              <a:rPr lang="en-US" dirty="0" smtClean="0">
                <a:solidFill>
                  <a:srgbClr val="00B050"/>
                </a:solidFill>
              </a:rPr>
              <a:t>11/1482 Preamble </a:t>
            </a:r>
            <a:r>
              <a:rPr lang="en-US" dirty="0">
                <a:solidFill>
                  <a:srgbClr val="00B050"/>
                </a:solidFill>
              </a:rPr>
              <a:t>Format for 1 </a:t>
            </a:r>
            <a:r>
              <a:rPr lang="en-US" dirty="0" smtClean="0">
                <a:solidFill>
                  <a:srgbClr val="00B050"/>
                </a:solidFill>
              </a:rPr>
              <a:t>MHz</a:t>
            </a:r>
          </a:p>
          <a:p>
            <a:pPr lvl="1"/>
            <a:r>
              <a:rPr lang="en-US" dirty="0" smtClean="0">
                <a:solidFill>
                  <a:srgbClr val="00B050"/>
                </a:solidFill>
              </a:rPr>
              <a:t>Sameer Vermani</a:t>
            </a:r>
            <a:endParaRPr lang="en-US" dirty="0">
              <a:solidFill>
                <a:srgbClr val="00B050"/>
              </a:solidFill>
            </a:endParaRPr>
          </a:p>
          <a:p>
            <a:r>
              <a:rPr lang="en-US" dirty="0" smtClean="0">
                <a:solidFill>
                  <a:srgbClr val="00B050"/>
                </a:solidFill>
              </a:rPr>
              <a:t>11/1483 11ah </a:t>
            </a:r>
            <a:r>
              <a:rPr lang="en-US" dirty="0">
                <a:solidFill>
                  <a:srgbClr val="00B050"/>
                </a:solidFill>
              </a:rPr>
              <a:t>preamble for &gt;=</a:t>
            </a:r>
            <a:r>
              <a:rPr lang="en-US" dirty="0" smtClean="0">
                <a:solidFill>
                  <a:srgbClr val="00B050"/>
                </a:solidFill>
              </a:rPr>
              <a:t>2MHz</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dirty="0" smtClean="0">
                <a:solidFill>
                  <a:srgbClr val="00B050"/>
                </a:solidFill>
              </a:rPr>
              <a:t>11/1484 11ah </a:t>
            </a:r>
            <a:r>
              <a:rPr lang="en-US" dirty="0">
                <a:solidFill>
                  <a:srgbClr val="00B050"/>
                </a:solidFill>
              </a:rPr>
              <a:t>PHY transmission </a:t>
            </a:r>
            <a:r>
              <a:rPr lang="en-US" dirty="0" smtClean="0">
                <a:solidFill>
                  <a:srgbClr val="00B050"/>
                </a:solidFill>
              </a:rPr>
              <a:t>flow</a:t>
            </a:r>
          </a:p>
          <a:p>
            <a:pPr lvl="1"/>
            <a:r>
              <a:rPr lang="en-US" dirty="0" smtClean="0">
                <a:solidFill>
                  <a:srgbClr val="00B050"/>
                </a:solidFill>
              </a:rPr>
              <a:t>Hongyuan </a:t>
            </a:r>
            <a:r>
              <a:rPr lang="en-US" dirty="0">
                <a:solidFill>
                  <a:srgbClr val="00B050"/>
                </a:solidFill>
              </a:rPr>
              <a:t>Zhang, </a:t>
            </a:r>
            <a:r>
              <a:rPr lang="en-US" dirty="0" smtClean="0">
                <a:solidFill>
                  <a:srgbClr val="00B050"/>
                </a:solidFill>
              </a:rPr>
              <a:t>Marvell</a:t>
            </a:r>
          </a:p>
          <a:p>
            <a:r>
              <a:rPr lang="en-US" strike="sngStrike" dirty="0" smtClean="0">
                <a:solidFill>
                  <a:srgbClr val="00B050"/>
                </a:solidFill>
              </a:rPr>
              <a:t>11/1539 </a:t>
            </a:r>
            <a:r>
              <a:rPr lang="en-US" strike="sngStrike" dirty="0" err="1" smtClean="0">
                <a:solidFill>
                  <a:srgbClr val="00B050"/>
                </a:solidFill>
              </a:rPr>
              <a:t>Beamforming</a:t>
            </a:r>
            <a:r>
              <a:rPr lang="en-US" strike="sngStrike" dirty="0" smtClean="0">
                <a:solidFill>
                  <a:srgbClr val="00B050"/>
                </a:solidFill>
              </a:rPr>
              <a:t> </a:t>
            </a:r>
            <a:r>
              <a:rPr lang="en-US" strike="sngStrike" dirty="0">
                <a:solidFill>
                  <a:srgbClr val="00B050"/>
                </a:solidFill>
              </a:rPr>
              <a:t>for </a:t>
            </a:r>
            <a:r>
              <a:rPr lang="en-US" strike="sngStrike" dirty="0" err="1" smtClean="0">
                <a:solidFill>
                  <a:srgbClr val="00B050"/>
                </a:solidFill>
              </a:rPr>
              <a:t>Tgah</a:t>
            </a:r>
            <a:r>
              <a:rPr lang="en-US" dirty="0" smtClean="0">
                <a:solidFill>
                  <a:srgbClr val="00B050"/>
                </a:solidFill>
              </a:rPr>
              <a:t> (postpone to conference call)</a:t>
            </a:r>
            <a:endParaRPr lang="en-US" dirty="0">
              <a:solidFill>
                <a:srgbClr val="00B050"/>
              </a:solidFill>
            </a:endParaRPr>
          </a:p>
          <a:p>
            <a:pPr lvl="1"/>
            <a:r>
              <a:rPr lang="en-US" dirty="0">
                <a:solidFill>
                  <a:srgbClr val="00B050"/>
                </a:solidFill>
              </a:rPr>
              <a:t>Minho</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2284635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Bandwidth and range considerations (</a:t>
            </a:r>
            <a:r>
              <a:rPr lang="en-US" dirty="0" err="1" smtClean="0"/>
              <a:t>Mediatek</a:t>
            </a:r>
            <a:r>
              <a:rPr lang="en-US" dirty="0" smtClean="0"/>
              <a:t>)</a:t>
            </a:r>
          </a:p>
          <a:p>
            <a:r>
              <a:rPr lang="en-US" strike="sngStrike" dirty="0" smtClean="0">
                <a:solidFill>
                  <a:srgbClr val="00B050"/>
                </a:solidFill>
              </a:rPr>
              <a:t>Simulation and Results</a:t>
            </a:r>
          </a:p>
          <a:p>
            <a:r>
              <a:rPr lang="en-US" dirty="0" smtClean="0">
                <a:solidFill>
                  <a:srgbClr val="00B050"/>
                </a:solidFill>
              </a:rPr>
              <a:t>1515 </a:t>
            </a:r>
            <a:r>
              <a:rPr lang="en-US" b="0" dirty="0">
                <a:solidFill>
                  <a:srgbClr val="00B050"/>
                </a:solidFill>
              </a:rPr>
              <a:t>802.11ah Wi-Fi Offloading </a:t>
            </a:r>
            <a:r>
              <a:rPr lang="en-US" b="0" dirty="0" smtClean="0">
                <a:solidFill>
                  <a:srgbClr val="00B050"/>
                </a:solidFill>
              </a:rPr>
              <a:t>Considerations</a:t>
            </a:r>
          </a:p>
          <a:p>
            <a:pPr lvl="1"/>
            <a:r>
              <a:rPr lang="en-US" dirty="0" err="1">
                <a:solidFill>
                  <a:srgbClr val="00B050"/>
                </a:solidFill>
              </a:rPr>
              <a:t>Renesas</a:t>
            </a:r>
            <a:r>
              <a:rPr lang="en-US" dirty="0">
                <a:solidFill>
                  <a:srgbClr val="00B050"/>
                </a:solidFill>
              </a:rPr>
              <a:t> Mobile Corporation</a:t>
            </a:r>
            <a:endParaRPr lang="en-US" dirty="0" smtClean="0">
              <a:solidFill>
                <a:srgbClr val="00B050"/>
              </a:solidFill>
            </a:endParaRPr>
          </a:p>
          <a:p>
            <a:r>
              <a:rPr lang="en-US" dirty="0" smtClean="0">
                <a:solidFill>
                  <a:srgbClr val="00B050"/>
                </a:solidFill>
              </a:rPr>
              <a:t>1511 </a:t>
            </a:r>
            <a:r>
              <a:rPr lang="en-US" b="0" dirty="0">
                <a:solidFill>
                  <a:srgbClr val="00B050"/>
                </a:solidFill>
              </a:rPr>
              <a:t>Fairness of </a:t>
            </a:r>
            <a:r>
              <a:rPr lang="en-US" b="0" dirty="0" smtClean="0">
                <a:solidFill>
                  <a:srgbClr val="00B050"/>
                </a:solidFill>
              </a:rPr>
              <a:t>DCF</a:t>
            </a:r>
          </a:p>
          <a:p>
            <a:pPr lvl="1"/>
            <a:r>
              <a:rPr lang="en-US" dirty="0" smtClean="0">
                <a:solidFill>
                  <a:srgbClr val="00B050"/>
                </a:solidFill>
              </a:rPr>
              <a:t>Nokia</a:t>
            </a:r>
          </a:p>
          <a:p>
            <a:r>
              <a:rPr lang="en-US" dirty="0" smtClean="0">
                <a:solidFill>
                  <a:srgbClr val="00B050"/>
                </a:solidFill>
              </a:rPr>
              <a:t>1512 MAC considerations</a:t>
            </a:r>
          </a:p>
          <a:p>
            <a:pPr lvl="1"/>
            <a:r>
              <a:rPr lang="en-US" dirty="0" smtClean="0">
                <a:solidFill>
                  <a:srgbClr val="00B050"/>
                </a:solidFill>
              </a:rPr>
              <a:t>Nokia</a:t>
            </a:r>
          </a:p>
          <a:p>
            <a:r>
              <a:rPr lang="en-US" dirty="0" smtClean="0">
                <a:solidFill>
                  <a:srgbClr val="00B050"/>
                </a:solidFill>
              </a:rPr>
              <a:t>1513 traffic model</a:t>
            </a:r>
            <a:endParaRPr lang="en-US" strike="sngStrike" dirty="0" smtClean="0">
              <a:solidFill>
                <a:srgbClr val="00B050"/>
              </a:solidFill>
            </a:endParaRPr>
          </a:p>
          <a:p>
            <a:r>
              <a:rPr lang="en-US" dirty="0">
                <a:solidFill>
                  <a:srgbClr val="00B050"/>
                </a:solidFill>
              </a:rPr>
              <a:t>1503 short </a:t>
            </a:r>
            <a:r>
              <a:rPr lang="en-US" dirty="0" smtClean="0">
                <a:solidFill>
                  <a:srgbClr val="00B050"/>
                </a:solidFill>
              </a:rPr>
              <a:t>beacon</a:t>
            </a:r>
          </a:p>
          <a:p>
            <a:pPr lvl="1"/>
            <a:r>
              <a:rPr lang="en-US" dirty="0">
                <a:solidFill>
                  <a:srgbClr val="00B050"/>
                </a:solidFill>
              </a:rPr>
              <a:t>Simone Merlin (Qualcomm Inc.)</a:t>
            </a:r>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53931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hlinkClick r:id="rId2"/>
              </a:rPr>
              <a:t>11/1455r0-802-11ah-network-outdoor-deployment-issues.pptx</a:t>
            </a:r>
            <a:endParaRPr lang="en-US" dirty="0" smtClean="0"/>
          </a:p>
          <a:p>
            <a:pPr lvl="1"/>
            <a:r>
              <a:rPr lang="en-US" dirty="0" err="1"/>
              <a:t>Fei</a:t>
            </a:r>
            <a:r>
              <a:rPr lang="en-US" dirty="0"/>
              <a:t> Tong (CSR)</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3617824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cont.</a:t>
            </a:r>
            <a:br>
              <a:rPr lang="en-US" dirty="0"/>
            </a:br>
            <a:r>
              <a:rPr lang="en-US" dirty="0"/>
              <a:t>Submissions</a:t>
            </a:r>
          </a:p>
        </p:txBody>
      </p:sp>
      <p:sp>
        <p:nvSpPr>
          <p:cNvPr id="3" name="Content Placeholder 2"/>
          <p:cNvSpPr>
            <a:spLocks noGrp="1"/>
          </p:cNvSpPr>
          <p:nvPr>
            <p:ph idx="1"/>
          </p:nvPr>
        </p:nvSpPr>
        <p:spPr/>
        <p:txBody>
          <a:bodyPr/>
          <a:lstStyle/>
          <a:p>
            <a:r>
              <a:rPr lang="en-US" dirty="0" smtClean="0"/>
              <a:t>11/968r2 Channel Model Text</a:t>
            </a:r>
          </a:p>
          <a:p>
            <a:pPr lvl="1"/>
            <a:r>
              <a:rPr lang="en-US" dirty="0" smtClean="0"/>
              <a:t>Ron Porat</a:t>
            </a:r>
          </a:p>
          <a:p>
            <a:r>
              <a:rPr lang="en-US" dirty="0" smtClean="0"/>
              <a:t>11/1536</a:t>
            </a:r>
          </a:p>
          <a:p>
            <a:pPr lvl="1"/>
            <a:r>
              <a:rPr lang="en-US" dirty="0"/>
              <a:t>Wu </a:t>
            </a:r>
            <a:r>
              <a:rPr lang="en-US" dirty="0" err="1"/>
              <a:t>Zhanji</a:t>
            </a:r>
            <a:endParaRPr lang="en-US" dirty="0"/>
          </a:p>
          <a:p>
            <a:pPr lvl="0"/>
            <a:r>
              <a:rPr lang="en-US" dirty="0" smtClean="0"/>
              <a:t>11/1150 </a:t>
            </a:r>
            <a:r>
              <a:rPr lang="en-US" dirty="0"/>
              <a:t>Extension of AID and TIM to Support 6000 STAs in </a:t>
            </a:r>
            <a:r>
              <a:rPr lang="en-US" dirty="0" smtClean="0"/>
              <a:t>802.11ah</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2778379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Discuss. The last two were very short.</a:t>
            </a:r>
            <a:endParaRPr lang="en-US" dirty="0"/>
          </a:p>
        </p:txBody>
      </p:sp>
      <p:sp>
        <p:nvSpPr>
          <p:cNvPr id="4" name="Date Placeholder 3"/>
          <p:cNvSpPr>
            <a:spLocks noGrp="1"/>
          </p:cNvSpPr>
          <p:nvPr>
            <p:ph type="dt" sz="half" idx="10"/>
          </p:nvPr>
        </p:nvSpPr>
        <p:spPr/>
        <p:txBody>
          <a:bodyPr/>
          <a:lstStyle/>
          <a:p>
            <a:pPr>
              <a:defRPr/>
            </a:pPr>
            <a:r>
              <a:rPr lang="en-US" smtClean="0"/>
              <a:t>November 2011</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1958</TotalTime>
  <Words>747</Words>
  <Application>Microsoft Office PowerPoint</Application>
  <PresentationFormat>On-screen Show (4:3)</PresentationFormat>
  <Paragraphs>182</Paragraphs>
  <Slides>15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802-11-PathProtection</vt:lpstr>
      <vt:lpstr>Document</vt:lpstr>
      <vt:lpstr>IEEE 802.11ah Sub 1 GHz license-exempt operation Agenda for November 2011</vt:lpstr>
      <vt:lpstr>IEEE 802.11ah Agenda</vt:lpstr>
      <vt:lpstr>Agenda cont. Submissions</vt:lpstr>
      <vt:lpstr>Agenda cont. Submissions</vt:lpstr>
      <vt:lpstr>Agenda cont. Submissions</vt:lpstr>
      <vt:lpstr>Agenda cont. Submissions</vt:lpstr>
      <vt:lpstr>Agenda cont. Submissions</vt:lpstr>
      <vt:lpstr>Agenda cont. 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222</cp:revision>
  <cp:lastPrinted>1998-02-10T13:28:06Z</cp:lastPrinted>
  <dcterms:created xsi:type="dcterms:W3CDTF">2009-11-09T00:32:22Z</dcterms:created>
  <dcterms:modified xsi:type="dcterms:W3CDTF">2011-11-09T15:33:59Z</dcterms:modified>
</cp:coreProperties>
</file>