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1" r:id="rId4"/>
    <p:sldId id="287" r:id="rId5"/>
    <p:sldId id="288" r:id="rId6"/>
    <p:sldId id="289" r:id="rId7"/>
    <p:sldId id="279" r:id="rId8"/>
    <p:sldId id="286" r:id="rId9"/>
    <p:sldId id="273" r:id="rId10"/>
    <p:sldId id="274" r:id="rId11"/>
    <p:sldId id="275" r:id="rId12"/>
    <p:sldId id="276" r:id="rId13"/>
    <p:sldId id="27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3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802.11-11/1501r1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1/11-11-1455-00-00ah-802-11ah-network-outdoor-deployment-issue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00"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t>Approve September meeting minutes</a:t>
            </a:r>
          </a:p>
          <a:p>
            <a:pPr marL="1009650" lvl="1" indent="-609600"/>
            <a:r>
              <a:rPr lang="en-US" dirty="0" smtClean="0"/>
              <a:t>September meeting minutes 11/1358r0</a:t>
            </a:r>
          </a:p>
          <a:p>
            <a:pPr marL="609600" indent="-609600"/>
            <a:r>
              <a:rPr lang="en-US" dirty="0" smtClean="0"/>
              <a:t>Approve Teleconference meeting minutes</a:t>
            </a:r>
          </a:p>
          <a:p>
            <a:pPr marL="1009650" lvl="1" indent="-609600"/>
            <a:r>
              <a:rPr lang="en-US" dirty="0" smtClean="0"/>
              <a:t>October 31 </a:t>
            </a:r>
            <a:r>
              <a:rPr lang="en-US" dirty="0"/>
              <a:t>teleconference </a:t>
            </a:r>
            <a:r>
              <a:rPr lang="en-US" dirty="0" smtClean="0"/>
              <a:t>minutes 11/1438r0 </a:t>
            </a:r>
            <a:endParaRPr lang="en-US" dirty="0"/>
          </a:p>
          <a:p>
            <a:pPr marL="1009650" lvl="1" indent="-609600"/>
            <a:r>
              <a:rPr lang="en-US" dirty="0" smtClean="0"/>
              <a:t>October 10 </a:t>
            </a:r>
            <a:r>
              <a:rPr lang="en-US" dirty="0"/>
              <a:t>teleconference </a:t>
            </a:r>
            <a:r>
              <a:rPr lang="en-US" dirty="0" smtClean="0"/>
              <a:t>minutes 11/1376r0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11/1489 </a:t>
            </a:r>
            <a:r>
              <a:rPr lang="en-US" dirty="0">
                <a:solidFill>
                  <a:srgbClr val="00B050"/>
                </a:solidFill>
              </a:rPr>
              <a:t>green field 11ac packet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16-0-32</a:t>
            </a:r>
            <a:endParaRPr lang="en-US" dirty="0">
              <a:solidFill>
                <a:srgbClr val="00B050"/>
              </a:solidFill>
            </a:endParaRPr>
          </a:p>
          <a:p>
            <a:r>
              <a:rPr lang="en-US" dirty="0">
                <a:solidFill>
                  <a:srgbClr val="00B050"/>
                </a:solidFill>
              </a:rPr>
              <a:t>11/1490 repetition schemes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49-0-8</a:t>
            </a:r>
          </a:p>
          <a:p>
            <a:r>
              <a:rPr lang="en-US" dirty="0" smtClean="0">
                <a:solidFill>
                  <a:srgbClr val="00B050"/>
                </a:solidFill>
              </a:rPr>
              <a:t>11/1263 </a:t>
            </a:r>
            <a:r>
              <a:rPr lang="en-US" dirty="0">
                <a:solidFill>
                  <a:srgbClr val="00B050"/>
                </a:solidFill>
              </a:rPr>
              <a:t>STA-STA </a:t>
            </a:r>
            <a:r>
              <a:rPr lang="en-US" dirty="0" err="1">
                <a:solidFill>
                  <a:srgbClr val="00B050"/>
                </a:solidFill>
              </a:rPr>
              <a:t>Pathloss</a:t>
            </a:r>
            <a:r>
              <a:rPr lang="en-US" dirty="0">
                <a:solidFill>
                  <a:srgbClr val="00B050"/>
                </a:solidFill>
              </a:rPr>
              <a:t> </a:t>
            </a:r>
            <a:r>
              <a:rPr lang="en-US" dirty="0" smtClean="0">
                <a:solidFill>
                  <a:srgbClr val="00B050"/>
                </a:solidFill>
              </a:rPr>
              <a:t>Model</a:t>
            </a:r>
          </a:p>
          <a:p>
            <a:pPr lvl="1"/>
            <a:r>
              <a:rPr lang="en-US" dirty="0">
                <a:solidFill>
                  <a:srgbClr val="00B050"/>
                </a:solidFill>
              </a:rPr>
              <a:t>Klaus Doppler (Nokia)</a:t>
            </a:r>
            <a:endParaRPr lang="en-US" dirty="0" smtClean="0">
              <a:solidFill>
                <a:srgbClr val="00B050"/>
              </a:solidFill>
            </a:endParaRPr>
          </a:p>
          <a:p>
            <a:r>
              <a:rPr lang="en-US" dirty="0" smtClean="0"/>
              <a:t>(After Monday AM1) 11/1422 </a:t>
            </a:r>
            <a:r>
              <a:rPr lang="en-US" dirty="0"/>
              <a:t>11ah channelization of Korea </a:t>
            </a:r>
            <a:endParaRPr lang="en-US" dirty="0" smtClean="0"/>
          </a:p>
          <a:p>
            <a:pPr lvl="1"/>
            <a:r>
              <a:rPr lang="en-US" dirty="0" err="1"/>
              <a:t>Jonghyun</a:t>
            </a:r>
            <a:r>
              <a:rPr lang="en-US" dirty="0"/>
              <a:t> Park</a:t>
            </a:r>
            <a:endParaRPr lang="en-US" dirty="0" smtClean="0"/>
          </a:p>
          <a:p>
            <a:r>
              <a:rPr lang="en-US" dirty="0" smtClean="0"/>
              <a:t>(Later than Monday) 1 </a:t>
            </a:r>
            <a:r>
              <a:rPr lang="en-US" dirty="0"/>
              <a:t>MHz channelization in US</a:t>
            </a:r>
          </a:p>
          <a:p>
            <a:pPr lvl="1"/>
            <a:r>
              <a:rPr lang="en-US" dirty="0" smtClean="0"/>
              <a:t>Huai-Rong</a:t>
            </a:r>
          </a:p>
          <a:p>
            <a:endParaRPr lang="en-US" dirty="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err="1"/>
              <a:t>Beamforming</a:t>
            </a:r>
            <a:r>
              <a:rPr lang="en-US" dirty="0"/>
              <a:t> for </a:t>
            </a:r>
            <a:r>
              <a:rPr lang="en-US" dirty="0" err="1" smtClean="0"/>
              <a:t>Tgah</a:t>
            </a:r>
            <a:endParaRPr lang="en-US" dirty="0" smtClean="0"/>
          </a:p>
          <a:p>
            <a:pPr lvl="1"/>
            <a:r>
              <a:rPr lang="en-US" dirty="0" smtClean="0"/>
              <a:t>Minho</a:t>
            </a:r>
            <a:endParaRPr lang="en-US" dirty="0"/>
          </a:p>
          <a:p>
            <a:r>
              <a:rPr lang="en-US" dirty="0" smtClean="0"/>
              <a:t>11/1482 Preamble </a:t>
            </a:r>
            <a:r>
              <a:rPr lang="en-US" dirty="0"/>
              <a:t>Format for 1 </a:t>
            </a:r>
            <a:r>
              <a:rPr lang="en-US" dirty="0" smtClean="0"/>
              <a:t>MHz</a:t>
            </a:r>
          </a:p>
          <a:p>
            <a:pPr lvl="1"/>
            <a:r>
              <a:rPr lang="en-US" dirty="0" smtClean="0"/>
              <a:t>Sameer Vermani</a:t>
            </a:r>
            <a:endParaRPr lang="en-US" dirty="0"/>
          </a:p>
          <a:p>
            <a:r>
              <a:rPr lang="en-US" dirty="0" smtClean="0"/>
              <a:t>11/1502 </a:t>
            </a:r>
            <a:r>
              <a:rPr lang="en-US" dirty="0" err="1" smtClean="0"/>
              <a:t>plcp</a:t>
            </a:r>
            <a:r>
              <a:rPr lang="en-US" dirty="0" smtClean="0"/>
              <a:t> preamble</a:t>
            </a:r>
          </a:p>
          <a:p>
            <a:pPr lvl="1"/>
            <a:r>
              <a:rPr lang="en-US" dirty="0" smtClean="0"/>
              <a:t>Sun Bo</a:t>
            </a:r>
          </a:p>
          <a:p>
            <a:r>
              <a:rPr lang="en-US" dirty="0" smtClean="0"/>
              <a:t>11/1483 11ah </a:t>
            </a:r>
            <a:r>
              <a:rPr lang="en-US" dirty="0"/>
              <a:t>preamble for &gt;=</a:t>
            </a:r>
            <a:r>
              <a:rPr lang="en-US" dirty="0" smtClean="0"/>
              <a:t>2MHz</a:t>
            </a:r>
          </a:p>
          <a:p>
            <a:pPr lvl="1"/>
            <a:r>
              <a:rPr lang="en-US" dirty="0" smtClean="0"/>
              <a:t>Hongyuan </a:t>
            </a:r>
            <a:r>
              <a:rPr lang="en-US" dirty="0"/>
              <a:t>Zhang, </a:t>
            </a:r>
            <a:r>
              <a:rPr lang="en-US" dirty="0" smtClean="0"/>
              <a:t>Marvell</a:t>
            </a:r>
          </a:p>
          <a:p>
            <a:r>
              <a:rPr lang="en-US" dirty="0" smtClean="0"/>
              <a:t>11/1484 11ah </a:t>
            </a:r>
            <a:r>
              <a:rPr lang="en-US" dirty="0"/>
              <a:t>PHY transmission </a:t>
            </a:r>
            <a:r>
              <a:rPr lang="en-US" dirty="0" smtClean="0"/>
              <a:t>flow</a:t>
            </a:r>
          </a:p>
          <a:p>
            <a:pPr lvl="1"/>
            <a:r>
              <a:rPr lang="en-US" dirty="0" smtClean="0"/>
              <a:t>Hongyuan </a:t>
            </a:r>
            <a:r>
              <a:rPr lang="en-US" dirty="0"/>
              <a:t>Zhang, </a:t>
            </a:r>
            <a:r>
              <a:rPr lang="en-US" dirty="0" smtClean="0"/>
              <a:t>Marvell</a:t>
            </a:r>
          </a:p>
          <a:p>
            <a:pPr marL="0" indent="0">
              <a:buNone/>
            </a:pPr>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463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endParaRPr lang="en-US" dirty="0"/>
          </a:p>
        </p:txBody>
      </p:sp>
      <p:sp>
        <p:nvSpPr>
          <p:cNvPr id="3" name="Content Placeholder 2"/>
          <p:cNvSpPr>
            <a:spLocks noGrp="1"/>
          </p:cNvSpPr>
          <p:nvPr>
            <p:ph idx="1"/>
          </p:nvPr>
        </p:nvSpPr>
        <p:spPr/>
        <p:txBody>
          <a:bodyPr/>
          <a:lstStyle/>
          <a:p>
            <a:r>
              <a:rPr lang="en-US" dirty="0" smtClean="0"/>
              <a:t>Bandwidth and range considerations (</a:t>
            </a:r>
            <a:r>
              <a:rPr lang="en-US" dirty="0" err="1" smtClean="0"/>
              <a:t>Mediatek</a:t>
            </a:r>
            <a:r>
              <a:rPr lang="en-US" dirty="0" smtClean="0"/>
              <a:t>)</a:t>
            </a:r>
          </a:p>
          <a:p>
            <a:r>
              <a:rPr lang="en-US" dirty="0" smtClean="0"/>
              <a:t>Simulation and Results</a:t>
            </a:r>
          </a:p>
          <a:p>
            <a:r>
              <a:rPr lang="en-US" dirty="0" smtClean="0"/>
              <a:t>1511 fairness DCF Klaus</a:t>
            </a:r>
          </a:p>
          <a:p>
            <a:r>
              <a:rPr lang="en-US" dirty="0" smtClean="0"/>
              <a:t>1512 MAC considerations</a:t>
            </a:r>
          </a:p>
          <a:p>
            <a:r>
              <a:rPr lang="en-US" dirty="0" smtClean="0"/>
              <a:t>1513 traffic model</a:t>
            </a:r>
          </a:p>
          <a:p>
            <a:r>
              <a:rPr lang="en-US" smtClean="0"/>
              <a:t>11/1480 </a:t>
            </a:r>
            <a:r>
              <a:rPr lang="en-US" dirty="0"/>
              <a:t>pri-of-power-alarm-releated-mgmt-frame-for-11ah-framework</a:t>
            </a:r>
          </a:p>
          <a:p>
            <a:pPr lvl="1"/>
            <a:r>
              <a:rPr lang="en-US" dirty="0"/>
              <a:t>Lin </a:t>
            </a:r>
            <a:r>
              <a:rPr lang="en-US" dirty="0" smtClean="0"/>
              <a:t>Wang</a:t>
            </a:r>
          </a:p>
          <a:p>
            <a:r>
              <a:rPr lang="en-US" dirty="0"/>
              <a:t>1503 short beacon</a:t>
            </a:r>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53931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11/1455r0-802-11ah-network-outdoor-deployment-issues.pptx</a:t>
            </a:r>
            <a:endParaRPr lang="en-US" dirty="0" smtClean="0"/>
          </a:p>
          <a:p>
            <a:pPr lvl="1"/>
            <a:r>
              <a:rPr lang="en-US" dirty="0" err="1"/>
              <a:t>Fei</a:t>
            </a:r>
            <a:r>
              <a:rPr lang="en-US" dirty="0"/>
              <a:t> Tong (CSR)</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617824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The last two were very short.</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05933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1549</TotalTime>
  <Words>653</Words>
  <Application>Microsoft Office PowerPoint</Application>
  <PresentationFormat>On-screen Show (4:3)</PresentationFormat>
  <Paragraphs>161</Paragraphs>
  <Slides>13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802-11-PathProtection</vt:lpstr>
      <vt:lpstr>Document</vt:lpstr>
      <vt:lpstr>IEEE 802.11ah Sub 1 GHz license-exempt operation Agenda for November 2011</vt:lpstr>
      <vt:lpstr>IEEE 802.11ah Agenda</vt:lpstr>
      <vt:lpstr>Agenda cont. Submissions</vt:lpstr>
      <vt:lpstr>Agenda cont. Submissions</vt:lpstr>
      <vt:lpstr>Agenda cont. Submissions</vt:lpstr>
      <vt:lpstr>PowerPoint Presentation</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187</cp:revision>
  <cp:lastPrinted>1998-02-10T13:28:06Z</cp:lastPrinted>
  <dcterms:created xsi:type="dcterms:W3CDTF">2009-11-09T00:32:22Z</dcterms:created>
  <dcterms:modified xsi:type="dcterms:W3CDTF">2011-11-07T20:09:37Z</dcterms:modified>
</cp:coreProperties>
</file>