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0" r:id="rId3"/>
    <p:sldId id="281" r:id="rId4"/>
    <p:sldId id="287" r:id="rId5"/>
    <p:sldId id="279" r:id="rId6"/>
    <p:sldId id="286" r:id="rId7"/>
    <p:sldId id="273" r:id="rId8"/>
    <p:sldId id="274" r:id="rId9"/>
    <p:sldId id="275" r:id="rId10"/>
    <p:sldId id="276" r:id="rId11"/>
    <p:sldId id="27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97" autoAdjust="0"/>
    <p:restoredTop sz="94671" autoAdjust="0"/>
  </p:normalViewPr>
  <p:slideViewPr>
    <p:cSldViewPr>
      <p:cViewPr>
        <p:scale>
          <a:sx n="80" d="100"/>
          <a:sy n="80" d="100"/>
        </p:scale>
        <p:origin x="-1296" y="5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802.11-11/1501r0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2011-11-06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88"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September meeting minutes</a:t>
            </a:r>
          </a:p>
          <a:p>
            <a:pPr marL="1009650" lvl="1" indent="-609600"/>
            <a:r>
              <a:rPr lang="en-US" dirty="0" smtClean="0"/>
              <a:t>September meeting minutes 11/1358r0</a:t>
            </a:r>
          </a:p>
          <a:p>
            <a:pPr marL="609600" indent="-609600"/>
            <a:r>
              <a:rPr lang="en-US" dirty="0" smtClean="0"/>
              <a:t>Approve Teleconference meeting minutes</a:t>
            </a:r>
          </a:p>
          <a:p>
            <a:pPr marL="1009650" lvl="1" indent="-609600"/>
            <a:r>
              <a:rPr lang="en-US" dirty="0" smtClean="0"/>
              <a:t>October 31 </a:t>
            </a:r>
            <a:r>
              <a:rPr lang="en-US" dirty="0"/>
              <a:t>teleconference </a:t>
            </a:r>
            <a:r>
              <a:rPr lang="en-US" dirty="0" smtClean="0"/>
              <a:t>minutes 11/1438r0 </a:t>
            </a:r>
            <a:endParaRPr lang="en-US" dirty="0"/>
          </a:p>
          <a:p>
            <a:pPr marL="1009650" lvl="1" indent="-609600"/>
            <a:r>
              <a:rPr lang="en-US" dirty="0" smtClean="0"/>
              <a:t>October 10 </a:t>
            </a:r>
            <a:r>
              <a:rPr lang="en-US" dirty="0"/>
              <a:t>teleconference </a:t>
            </a:r>
            <a:r>
              <a:rPr lang="en-US" dirty="0" smtClean="0"/>
              <a:t>minutes 11/1376r0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t>11/1489 </a:t>
            </a:r>
            <a:r>
              <a:rPr lang="en-US" dirty="0"/>
              <a:t>green field 11ac packet for </a:t>
            </a:r>
            <a:r>
              <a:rPr lang="en-US" dirty="0" err="1"/>
              <a:t>tgah</a:t>
            </a:r>
            <a:endParaRPr lang="en-US" dirty="0"/>
          </a:p>
          <a:p>
            <a:pPr lvl="1"/>
            <a:r>
              <a:rPr lang="en-US" dirty="0" err="1"/>
              <a:t>Heejung</a:t>
            </a:r>
            <a:r>
              <a:rPr lang="en-US" dirty="0"/>
              <a:t> Yu (ETRI</a:t>
            </a:r>
            <a:r>
              <a:rPr lang="en-US" dirty="0" smtClean="0"/>
              <a:t>)</a:t>
            </a:r>
            <a:endParaRPr lang="en-US" dirty="0"/>
          </a:p>
          <a:p>
            <a:r>
              <a:rPr lang="en-US" dirty="0"/>
              <a:t>11/1490 repetition schemes for </a:t>
            </a:r>
            <a:r>
              <a:rPr lang="en-US" dirty="0" err="1"/>
              <a:t>tgah</a:t>
            </a:r>
            <a:endParaRPr lang="en-US" dirty="0"/>
          </a:p>
          <a:p>
            <a:pPr lvl="1"/>
            <a:r>
              <a:rPr lang="en-US" dirty="0" err="1"/>
              <a:t>Heejung</a:t>
            </a:r>
            <a:r>
              <a:rPr lang="en-US" dirty="0"/>
              <a:t> Yu (ETRI</a:t>
            </a:r>
            <a:r>
              <a:rPr lang="en-US" dirty="0" smtClean="0"/>
              <a:t>)</a:t>
            </a:r>
          </a:p>
          <a:p>
            <a:r>
              <a:rPr lang="en-US" dirty="0" smtClean="0"/>
              <a:t>11/1422 </a:t>
            </a:r>
            <a:r>
              <a:rPr lang="en-US" dirty="0"/>
              <a:t>11ah channelization of Korea </a:t>
            </a:r>
            <a:endParaRPr lang="en-US" dirty="0" smtClean="0"/>
          </a:p>
          <a:p>
            <a:pPr lvl="1"/>
            <a:r>
              <a:rPr lang="en-US" dirty="0" err="1"/>
              <a:t>Jonghyun</a:t>
            </a:r>
            <a:r>
              <a:rPr lang="en-US" dirty="0"/>
              <a:t> Park</a:t>
            </a:r>
            <a:endParaRPr lang="en-US" dirty="0" smtClean="0"/>
          </a:p>
          <a:p>
            <a:r>
              <a:rPr lang="en-US" dirty="0" smtClean="0"/>
              <a:t>(Later than Monday) 1 </a:t>
            </a:r>
            <a:r>
              <a:rPr lang="en-US" dirty="0"/>
              <a:t>MHz channelization in US</a:t>
            </a:r>
          </a:p>
          <a:p>
            <a:pPr lvl="1"/>
            <a:r>
              <a:rPr lang="en-US" dirty="0" smtClean="0"/>
              <a:t>Huai-Rong</a:t>
            </a:r>
          </a:p>
          <a:p>
            <a:endParaRPr lang="en-US" dirty="0"/>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a:t>Preamble Format for 1 </a:t>
            </a:r>
            <a:r>
              <a:rPr lang="en-US" dirty="0" smtClean="0"/>
              <a:t>MHz</a:t>
            </a:r>
          </a:p>
          <a:p>
            <a:pPr lvl="1"/>
            <a:r>
              <a:rPr lang="en-US" dirty="0" smtClean="0"/>
              <a:t>Sameer Vermani</a:t>
            </a:r>
            <a:endParaRPr lang="en-US" dirty="0"/>
          </a:p>
          <a:p>
            <a:r>
              <a:rPr lang="en-US" dirty="0" smtClean="0"/>
              <a:t>11ah </a:t>
            </a:r>
            <a:r>
              <a:rPr lang="en-US" dirty="0"/>
              <a:t>preamble for &gt;=</a:t>
            </a:r>
            <a:r>
              <a:rPr lang="en-US" dirty="0" smtClean="0"/>
              <a:t>2MHz</a:t>
            </a:r>
          </a:p>
          <a:p>
            <a:pPr lvl="1"/>
            <a:r>
              <a:rPr lang="en-US" dirty="0" smtClean="0"/>
              <a:t>Hongyuan </a:t>
            </a:r>
            <a:r>
              <a:rPr lang="en-US" dirty="0"/>
              <a:t>Zhang, </a:t>
            </a:r>
            <a:r>
              <a:rPr lang="en-US" dirty="0" smtClean="0"/>
              <a:t>Marvell</a:t>
            </a:r>
          </a:p>
          <a:p>
            <a:r>
              <a:rPr lang="en-US" dirty="0"/>
              <a:t>11ah PHY transmission </a:t>
            </a:r>
            <a:r>
              <a:rPr lang="en-US" dirty="0" smtClean="0"/>
              <a:t>flow</a:t>
            </a:r>
          </a:p>
          <a:p>
            <a:pPr lvl="1"/>
            <a:r>
              <a:rPr lang="en-US" dirty="0" smtClean="0"/>
              <a:t>Hongyuan </a:t>
            </a:r>
            <a:r>
              <a:rPr lang="en-US" dirty="0"/>
              <a:t>Zhang, </a:t>
            </a:r>
            <a:r>
              <a:rPr lang="en-US" dirty="0" smtClean="0"/>
              <a:t>Marvell</a:t>
            </a:r>
          </a:p>
          <a:p>
            <a:r>
              <a:rPr lang="en-US" dirty="0"/>
              <a:t>11/1140 pri-of-power-alarm-releated-mgmt-frame-for-11ah-framework</a:t>
            </a:r>
          </a:p>
          <a:p>
            <a:pPr lvl="1"/>
            <a:r>
              <a:rPr lang="en-US" dirty="0"/>
              <a:t>Lin Wang</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4635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The last two were very short.</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059331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1449</TotalTime>
  <Words>571</Words>
  <Application>Microsoft Office PowerPoint</Application>
  <PresentationFormat>On-screen Show (4:3)</PresentationFormat>
  <Paragraphs>138</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802-11-PathProtection</vt:lpstr>
      <vt:lpstr>Document</vt:lpstr>
      <vt:lpstr>IEEE 802.11ah Sub 1 GHz license-exempt operation Agenda for November 2011</vt:lpstr>
      <vt:lpstr>IEEE 802.11ah Agenda</vt:lpstr>
      <vt:lpstr>Agenda cont. Submissions</vt:lpstr>
      <vt:lpstr>Agenda cont.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174</cp:revision>
  <cp:lastPrinted>1998-02-10T13:28:06Z</cp:lastPrinted>
  <dcterms:created xsi:type="dcterms:W3CDTF">2009-11-09T00:32:22Z</dcterms:created>
  <dcterms:modified xsi:type="dcterms:W3CDTF">2011-11-07T04:22:51Z</dcterms:modified>
</cp:coreProperties>
</file>