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32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225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0014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11-11/1417r1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Ruijun</a:t>
            </a:r>
            <a:r>
              <a:rPr lang="en-GB" dirty="0" smtClean="0"/>
              <a:t> </a:t>
            </a:r>
            <a:r>
              <a:rPr lang="en-GB" dirty="0" err="1" smtClean="0"/>
              <a:t>Feng</a:t>
            </a:r>
            <a:r>
              <a:rPr lang="en-GB" dirty="0" smtClean="0"/>
              <a:t>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 for Ping Pang Handoff Count with External Networks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dirty="0"/>
              <a:t>2011-10-27</a:t>
            </a:r>
            <a:endParaRPr lang="en-GB" sz="20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205011"/>
              </p:ext>
            </p:extLst>
          </p:nvPr>
        </p:nvGraphicFramePr>
        <p:xfrm>
          <a:off x="514350" y="2276475"/>
          <a:ext cx="80772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48187" imgH="2770944" progId="Word.Document.8">
                  <p:embed/>
                </p:oleObj>
              </mc:Choice>
              <mc:Fallback>
                <p:oleObj name="Document" r:id="rId4" imgW="8248187" imgH="27709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ea typeface="宋体" charset="-122"/>
              </a:rPr>
              <a:t>Straw Poll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Do you think it meaningful to put the dot11PingPangHandoffCount counter with two additional objects into the MIB to facilitate some service and network quality statistics?</a:t>
            </a:r>
          </a:p>
          <a:p>
            <a:pPr>
              <a:buFontTx/>
              <a:buNone/>
            </a:pPr>
            <a:endParaRPr lang="en-US" altLang="zh-CN" smtClean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mtClean="0">
                <a:ea typeface="宋体" charset="-122"/>
              </a:rPr>
              <a:t>      - Yes                         </a:t>
            </a:r>
          </a:p>
          <a:p>
            <a:pPr>
              <a:buFontTx/>
              <a:buNone/>
            </a:pPr>
            <a:r>
              <a:rPr lang="en-US" altLang="zh-CN" smtClean="0">
                <a:ea typeface="宋体" charset="-122"/>
              </a:rPr>
              <a:t>      - No</a:t>
            </a:r>
          </a:p>
          <a:p>
            <a:pPr>
              <a:buFontTx/>
              <a:buNone/>
            </a:pPr>
            <a:r>
              <a:rPr lang="en-US" altLang="zh-CN" smtClean="0">
                <a:ea typeface="宋体" charset="-122"/>
              </a:rPr>
              <a:t>      - Don</a:t>
            </a:r>
            <a:r>
              <a:rPr lang="en-US" altLang="zh-CN" smtClean="0">
                <a:latin typeface="Times New Roman" pitchFamily="18" charset="0"/>
                <a:ea typeface="宋体" charset="-122"/>
              </a:rPr>
              <a:t>’</a:t>
            </a:r>
            <a:r>
              <a:rPr lang="en-US" altLang="zh-CN" smtClean="0">
                <a:ea typeface="宋体" charset="-122"/>
              </a:rPr>
              <a:t>t know</a:t>
            </a:r>
          </a:p>
        </p:txBody>
      </p:sp>
    </p:spTree>
    <p:extLst>
      <p:ext uri="{BB962C8B-B14F-4D97-AF65-F5344CB8AC3E}">
        <p14:creationId xmlns:p14="http://schemas.microsoft.com/office/powerpoint/2010/main" val="22781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Background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As WIFI is pretty popular, if a traditional operator wants to provide a continuous and satisfied service to its users holding wifi-inside phones, the support for the handoff between WIFI and mobile networks is becoming necessary more and more</a:t>
            </a:r>
          </a:p>
          <a:p>
            <a:pPr lvl="1"/>
            <a:r>
              <a:rPr lang="en-US" altLang="zh-CN" smtClean="0">
                <a:ea typeface="宋体" charset="-122"/>
              </a:rPr>
              <a:t>Because of the complexity of the multi-access networks coverage, ping-pang handoff will be a normal thing such as  in the buildings of a campus.</a:t>
            </a:r>
          </a:p>
        </p:txBody>
      </p:sp>
    </p:spTree>
    <p:extLst>
      <p:ext uri="{BB962C8B-B14F-4D97-AF65-F5344CB8AC3E}">
        <p14:creationId xmlns:p14="http://schemas.microsoft.com/office/powerpoint/2010/main" val="10466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Problem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en-US" altLang="zh-CN" sz="2000" smtClean="0">
                <a:ea typeface="宋体" charset="-122"/>
              </a:rPr>
              <a:t>The ping-pang handoff is bothersome, bring meaningless overload to the both-sides networks. </a:t>
            </a:r>
          </a:p>
          <a:p>
            <a:pPr>
              <a:spcAft>
                <a:spcPct val="20000"/>
              </a:spcAft>
            </a:pPr>
            <a:r>
              <a:rPr lang="en-US" altLang="zh-CN" sz="2000" smtClean="0">
                <a:ea typeface="宋体" charset="-122"/>
              </a:rPr>
              <a:t>The frequency of the ping-pang handoff is a very important factor to optimize the radio boundary and adjust the handoff policy.</a:t>
            </a:r>
          </a:p>
          <a:p>
            <a:pPr>
              <a:spcAft>
                <a:spcPct val="20000"/>
              </a:spcAft>
            </a:pPr>
            <a:r>
              <a:rPr lang="en-US" altLang="zh-CN" sz="2000" smtClean="0">
                <a:ea typeface="宋体" charset="-122"/>
              </a:rPr>
              <a:t>Traditionally, if a staff wants to optimize the both-side networks to decrease the possibility of the ping-pang handoff, he has to do DT with real muli-modes devices in the areas with higher user complaints.</a:t>
            </a:r>
          </a:p>
          <a:p>
            <a:pPr lvl="1">
              <a:spcAft>
                <a:spcPct val="20000"/>
              </a:spcAft>
            </a:pPr>
            <a:r>
              <a:rPr lang="en-US" altLang="zh-CN" sz="2000" smtClean="0">
                <a:ea typeface="宋体" charset="-122"/>
              </a:rPr>
              <a:t>To make sure of whether the ping-pang handoff is just the reason</a:t>
            </a:r>
          </a:p>
          <a:p>
            <a:pPr lvl="1">
              <a:spcAft>
                <a:spcPct val="20000"/>
              </a:spcAft>
            </a:pPr>
            <a:r>
              <a:rPr lang="en-US" altLang="zh-CN" sz="2000" smtClean="0">
                <a:ea typeface="宋体" charset="-122"/>
              </a:rPr>
              <a:t>It always takes a long time with much cost</a:t>
            </a:r>
          </a:p>
        </p:txBody>
      </p:sp>
    </p:spTree>
    <p:extLst>
      <p:ext uri="{BB962C8B-B14F-4D97-AF65-F5344CB8AC3E}">
        <p14:creationId xmlns:p14="http://schemas.microsoft.com/office/powerpoint/2010/main" val="12498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000" smtClean="0">
                <a:ea typeface="宋体" charset="-122"/>
              </a:rPr>
              <a:t>A judgment can be made remotely, depending on the number of ping-pang handoffs:</a:t>
            </a:r>
          </a:p>
          <a:p>
            <a:pPr lvl="1"/>
            <a:r>
              <a:rPr lang="en-US" altLang="zh-CN" sz="2000" smtClean="0">
                <a:ea typeface="宋体" charset="-122"/>
              </a:rPr>
              <a:t>Which can save much time to optimize the networks boundaries or expand the network. </a:t>
            </a:r>
          </a:p>
          <a:p>
            <a:pPr lvl="1"/>
            <a:r>
              <a:rPr lang="en-US" altLang="zh-CN" sz="2000" smtClean="0">
                <a:ea typeface="宋体" charset="-122"/>
              </a:rPr>
              <a:t>Which can help adjust the handoff policy.</a:t>
            </a:r>
          </a:p>
          <a:p>
            <a:r>
              <a:rPr lang="en-US" altLang="zh-CN" sz="2000" smtClean="0">
                <a:ea typeface="宋体" charset="-122"/>
              </a:rPr>
              <a:t>The way of decreasing the ping-pang handoffs is different from that of decreasing or stabling other kind of handoffs</a:t>
            </a:r>
          </a:p>
        </p:txBody>
      </p:sp>
    </p:spTree>
    <p:extLst>
      <p:ext uri="{BB962C8B-B14F-4D97-AF65-F5344CB8AC3E}">
        <p14:creationId xmlns:p14="http://schemas.microsoft.com/office/powerpoint/2010/main" val="49527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r>
              <a:rPr lang="en-US" altLang="zh-CN" sz="2000" smtClean="0">
                <a:ea typeface="宋体" charset="-122"/>
              </a:rPr>
              <a:t>A new counter with two additional objects is proposed to add into MIB, called</a:t>
            </a:r>
            <a:r>
              <a:rPr lang="en-US" altLang="zh-CN" u="sng" smtClean="0">
                <a:ea typeface="ＭＳ Ｐゴシック" pitchFamily="34" charset="-128"/>
              </a:rPr>
              <a:t> d</a:t>
            </a:r>
            <a:r>
              <a:rPr lang="en-US" altLang="ja-JP" u="sng" smtClean="0">
                <a:ea typeface="ＭＳ Ｐゴシック" pitchFamily="34" charset="-128"/>
              </a:rPr>
              <a:t>ot11</a:t>
            </a:r>
            <a:r>
              <a:rPr lang="en-US" altLang="zh-CN" u="sng" smtClean="0">
                <a:ea typeface="ＭＳ Ｐゴシック" pitchFamily="34" charset="-128"/>
              </a:rPr>
              <a:t>PingPangHandoff</a:t>
            </a:r>
            <a:r>
              <a:rPr lang="en-US" altLang="ja-JP" u="sng" smtClean="0">
                <a:ea typeface="ＭＳ Ｐゴシック" pitchFamily="34" charset="-128"/>
              </a:rPr>
              <a:t>Count</a:t>
            </a:r>
            <a:r>
              <a:rPr lang="en-US" altLang="ja-JP" smtClean="0">
                <a:ea typeface="ＭＳ Ｐゴシック" pitchFamily="34" charset="-128"/>
              </a:rPr>
              <a:t> 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219200" y="3200400"/>
            <a:ext cx="6326188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dot11PingPangHandoffCount</a:t>
            </a:r>
            <a:r>
              <a:rPr lang="en-US" altLang="ja-JP"/>
              <a:t> </a:t>
            </a:r>
            <a:r>
              <a:rPr lang="en-US" altLang="zh-CN" sz="1800"/>
              <a:t>OBJECT-TYPE</a:t>
            </a:r>
          </a:p>
          <a:p>
            <a:pPr algn="l"/>
            <a:r>
              <a:rPr lang="en-US" altLang="zh-CN" sz="1800"/>
              <a:t>    SYNTAX Counter32</a:t>
            </a:r>
          </a:p>
          <a:p>
            <a:pPr algn="l"/>
            <a:r>
              <a:rPr lang="en-US" altLang="zh-CN" sz="1800"/>
              <a:t>    MAX-ACCESS read-only</a:t>
            </a:r>
          </a:p>
          <a:p>
            <a:pPr algn="l"/>
            <a:r>
              <a:rPr lang="en-US" altLang="zh-CN" sz="1800"/>
              <a:t>    STATUS     current</a:t>
            </a:r>
          </a:p>
          <a:p>
            <a:pPr algn="l"/>
            <a:r>
              <a:rPr lang="en-US" altLang="zh-CN" sz="1800"/>
              <a:t>    DESPRITION</a:t>
            </a:r>
          </a:p>
          <a:p>
            <a:pPr algn="l"/>
            <a:r>
              <a:rPr lang="en-US" altLang="zh-CN" sz="1800"/>
              <a:t>        "</a:t>
            </a:r>
            <a:r>
              <a:rPr lang="en-US" altLang="ja-JP"/>
              <a:t>This counter, only available at a WNM AP, shall increment only when</a:t>
            </a:r>
            <a:r>
              <a:rPr lang="en-US" altLang="zh-CN"/>
              <a:t> a terminal MAC Address joining or leaving again in a dot11HandOffTimer cycle, only if the MAC Address was in the dot11HandoffTable </a:t>
            </a:r>
            <a:r>
              <a:rPr lang="en-US" altLang="zh-CN" sz="1800"/>
              <a:t>."</a:t>
            </a:r>
          </a:p>
          <a:p>
            <a:pPr algn="l"/>
            <a:r>
              <a:rPr lang="en-US" altLang="zh-CN" sz="1800"/>
              <a:t>::= { xxxx ? } </a:t>
            </a:r>
          </a:p>
        </p:txBody>
      </p:sp>
    </p:spTree>
    <p:extLst>
      <p:ext uri="{BB962C8B-B14F-4D97-AF65-F5344CB8AC3E}">
        <p14:creationId xmlns:p14="http://schemas.microsoft.com/office/powerpoint/2010/main" val="14671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52600"/>
          </a:xfrm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The first Additional Object along with dot11PingPangHandoffCount is called </a:t>
            </a:r>
            <a:r>
              <a:rPr lang="en-US" altLang="zh-CN" u="sng" smtClean="0">
                <a:ea typeface="宋体" charset="-122"/>
              </a:rPr>
              <a:t>dot11HandOffTimer</a:t>
            </a:r>
          </a:p>
          <a:p>
            <a:pPr lvl="1"/>
            <a:r>
              <a:rPr lang="en-US" altLang="zh-CN" smtClean="0">
                <a:ea typeface="宋体" charset="-122"/>
              </a:rPr>
              <a:t>Default value is 300 seconds?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3886200"/>
            <a:ext cx="6326188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dot11HandOffTimer</a:t>
            </a:r>
            <a:r>
              <a:rPr lang="en-US" altLang="ja-JP"/>
              <a:t> </a:t>
            </a:r>
            <a:r>
              <a:rPr lang="en-US" altLang="zh-CN" sz="1800"/>
              <a:t>OBJECT-TYPE</a:t>
            </a:r>
          </a:p>
          <a:p>
            <a:pPr algn="l"/>
            <a:r>
              <a:rPr lang="en-US" altLang="zh-CN" sz="1800"/>
              <a:t>    SYNTAX Timer</a:t>
            </a:r>
          </a:p>
          <a:p>
            <a:pPr algn="l"/>
            <a:r>
              <a:rPr lang="en-US" altLang="zh-CN" sz="1800"/>
              <a:t>    MAX-ACCESS read-write</a:t>
            </a:r>
          </a:p>
          <a:p>
            <a:pPr algn="l"/>
            <a:r>
              <a:rPr lang="en-US" altLang="zh-CN" sz="1800"/>
              <a:t>    STATUS     current</a:t>
            </a:r>
          </a:p>
          <a:p>
            <a:pPr algn="l"/>
            <a:r>
              <a:rPr lang="en-US" altLang="zh-CN" sz="1800"/>
              <a:t>    DESPRITION</a:t>
            </a:r>
          </a:p>
          <a:p>
            <a:pPr algn="l"/>
            <a:r>
              <a:rPr lang="en-US" altLang="zh-CN" sz="1800"/>
              <a:t>        "</a:t>
            </a:r>
            <a:r>
              <a:rPr lang="en-US" altLang="ja-JP"/>
              <a:t>This </a:t>
            </a:r>
            <a:r>
              <a:rPr lang="en-US" altLang="zh-CN"/>
              <a:t>timer</a:t>
            </a:r>
            <a:r>
              <a:rPr lang="en-US" altLang="ja-JP"/>
              <a:t>, </a:t>
            </a:r>
            <a:r>
              <a:rPr lang="en-US" altLang="zh-CN"/>
              <a:t>serving for dot11PingPangHandoffCount. As it is 0, dot11PingPangHandoffCount doesn’t work; otherwise, in each timer cycle, dot11PingPangHandoffCount adds one if a ping-pang handoff happens, which depends on the dot11HandoffTable</a:t>
            </a:r>
            <a:r>
              <a:rPr lang="en-US" altLang="zh-CN" sz="1800"/>
              <a:t>."</a:t>
            </a:r>
          </a:p>
          <a:p>
            <a:pPr algn="l"/>
            <a:r>
              <a:rPr lang="en-US" altLang="zh-CN" sz="1800"/>
              <a:t>::= { xxxx ? } </a:t>
            </a:r>
          </a:p>
        </p:txBody>
      </p:sp>
    </p:spTree>
    <p:extLst>
      <p:ext uri="{BB962C8B-B14F-4D97-AF65-F5344CB8AC3E}">
        <p14:creationId xmlns:p14="http://schemas.microsoft.com/office/powerpoint/2010/main" val="23409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95400"/>
          </a:xfrm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The second additional object along with dot11PingPangHandoffCount is called </a:t>
            </a:r>
            <a:r>
              <a:rPr lang="en-US" altLang="zh-CN" u="sng" smtClean="0">
                <a:ea typeface="宋体" charset="-122"/>
              </a:rPr>
              <a:t>dot11HandoffTable</a:t>
            </a:r>
            <a:r>
              <a:rPr lang="en-US" altLang="zh-CN" smtClean="0">
                <a:ea typeface="宋体" charset="-122"/>
              </a:rPr>
              <a:t>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143000" y="3200400"/>
            <a:ext cx="6326188" cy="277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dot11HandoffTable</a:t>
            </a:r>
            <a:r>
              <a:rPr lang="en-US" altLang="ja-JP"/>
              <a:t> </a:t>
            </a:r>
            <a:r>
              <a:rPr lang="en-US" altLang="zh-CN" sz="1800"/>
              <a:t>OBJECT-TYPE</a:t>
            </a:r>
          </a:p>
          <a:p>
            <a:pPr algn="l"/>
            <a:r>
              <a:rPr lang="en-US" altLang="zh-CN" sz="1800"/>
              <a:t>    SYNTAX dot11HandoffEntry</a:t>
            </a:r>
          </a:p>
          <a:p>
            <a:pPr algn="l"/>
            <a:r>
              <a:rPr lang="en-US" altLang="zh-CN" sz="1800"/>
              <a:t>    MAX-ACCESS not accessible</a:t>
            </a:r>
          </a:p>
          <a:p>
            <a:pPr algn="l"/>
            <a:r>
              <a:rPr lang="en-US" altLang="zh-CN" sz="1800"/>
              <a:t>    STATUS     current</a:t>
            </a:r>
          </a:p>
          <a:p>
            <a:pPr algn="l"/>
            <a:r>
              <a:rPr lang="en-US" altLang="zh-CN" sz="1800"/>
              <a:t>    DESPRITION</a:t>
            </a:r>
          </a:p>
          <a:p>
            <a:pPr algn="l"/>
            <a:r>
              <a:rPr lang="en-US" altLang="zh-CN" sz="1800"/>
              <a:t>        “</a:t>
            </a:r>
            <a:r>
              <a:rPr lang="en-US" altLang="zh-CN"/>
              <a:t>Each entry represents a row in the dot11HandoffTable and provides information about whether a mac address incomes and outcomes in continuous dot11HandOffTime cycles</a:t>
            </a:r>
            <a:r>
              <a:rPr lang="en-US" altLang="zh-CN" sz="1800"/>
              <a:t>.“</a:t>
            </a:r>
          </a:p>
          <a:p>
            <a:pPr algn="l"/>
            <a:r>
              <a:rPr lang="en-US" altLang="zh-CN" sz="1800"/>
              <a:t>   Index {dot11HandoffMacAddress }</a:t>
            </a:r>
          </a:p>
          <a:p>
            <a:pPr algn="l"/>
            <a:r>
              <a:rPr lang="en-US" altLang="zh-CN" sz="1800"/>
              <a:t>::= { xxxx ? } </a:t>
            </a:r>
          </a:p>
        </p:txBody>
      </p:sp>
    </p:spTree>
    <p:extLst>
      <p:ext uri="{BB962C8B-B14F-4D97-AF65-F5344CB8AC3E}">
        <p14:creationId xmlns:p14="http://schemas.microsoft.com/office/powerpoint/2010/main" val="33329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143000" y="1600200"/>
            <a:ext cx="63261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dot11HandoffEntry </a:t>
            </a:r>
            <a:r>
              <a:rPr lang="en-US" altLang="zh-CN" sz="1800"/>
              <a:t>::=</a:t>
            </a:r>
          </a:p>
          <a:p>
            <a:pPr algn="l"/>
            <a:r>
              <a:rPr lang="en-US" altLang="zh-CN" sz="1800"/>
              <a:t>    SQUENCE {</a:t>
            </a:r>
          </a:p>
          <a:p>
            <a:pPr algn="l"/>
            <a:r>
              <a:rPr lang="en-US" altLang="zh-CN" sz="1800"/>
              <a:t>	dot11HandoffMacAddress  MacAddress</a:t>
            </a:r>
          </a:p>
          <a:p>
            <a:pPr algn="l"/>
            <a:r>
              <a:rPr lang="en-US" altLang="zh-CN" sz="1800"/>
              <a:t>	dot11IsPingPang               Integer{0,1}</a:t>
            </a:r>
          </a:p>
          <a:p>
            <a:pPr algn="l"/>
            <a:r>
              <a:rPr lang="en-US" altLang="zh-CN" sz="1800"/>
              <a:t>	}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143000" y="3124200"/>
            <a:ext cx="6326188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dot11HandoffMacAddress </a:t>
            </a:r>
            <a:r>
              <a:rPr lang="en-US" altLang="zh-CN" sz="1800"/>
              <a:t>OBJECT-TYPE</a:t>
            </a:r>
          </a:p>
          <a:p>
            <a:pPr algn="l"/>
            <a:r>
              <a:rPr lang="en-US" altLang="zh-CN" sz="1800"/>
              <a:t>    SYNTAX MacAddress</a:t>
            </a:r>
          </a:p>
          <a:p>
            <a:pPr algn="l"/>
            <a:r>
              <a:rPr lang="en-US" altLang="zh-CN" sz="1800"/>
              <a:t>    MAX-ACCESS read-only</a:t>
            </a:r>
          </a:p>
          <a:p>
            <a:pPr algn="l"/>
            <a:r>
              <a:rPr lang="en-US" altLang="zh-CN" sz="1800"/>
              <a:t>    STATUS     current</a:t>
            </a:r>
          </a:p>
          <a:p>
            <a:pPr algn="l"/>
            <a:r>
              <a:rPr lang="en-US" altLang="zh-CN" sz="1800"/>
              <a:t>    DESPRITION</a:t>
            </a:r>
          </a:p>
          <a:p>
            <a:pPr algn="l"/>
            <a:r>
              <a:rPr lang="en-US" altLang="zh-CN" sz="1800"/>
              <a:t>        “</a:t>
            </a:r>
            <a:r>
              <a:rPr lang="en-US" altLang="zh-CN"/>
              <a:t>Once a incoming or outgoing handoff happens and the dot11HandOffTimer is not 0, the dot11PingPangHandoffCount adds one if the corresponded mac address already was in the table. Otherwise add a new entry into the table</a:t>
            </a:r>
            <a:r>
              <a:rPr lang="en-US" altLang="zh-CN" sz="1800"/>
              <a:t>.“</a:t>
            </a:r>
          </a:p>
          <a:p>
            <a:pPr algn="l"/>
            <a:r>
              <a:rPr lang="en-US" altLang="zh-CN" sz="1800"/>
              <a:t>   ::= {dot11HandoffEntry 1 } </a:t>
            </a:r>
          </a:p>
        </p:txBody>
      </p:sp>
    </p:spTree>
    <p:extLst>
      <p:ext uri="{BB962C8B-B14F-4D97-AF65-F5344CB8AC3E}">
        <p14:creationId xmlns:p14="http://schemas.microsoft.com/office/powerpoint/2010/main" val="236835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页脚占位符 3"/>
          <p:cNvSpPr>
            <a:spLocks noGrp="1"/>
          </p:cNvSpPr>
          <p:nvPr>
            <p:ph type="ftr" sz="quarter" idx="4294967295"/>
          </p:nvPr>
        </p:nvSpPr>
        <p:spPr>
          <a:xfrm>
            <a:off x="6443663" y="6475413"/>
            <a:ext cx="2101850" cy="182562"/>
          </a:xfrm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r>
              <a:rPr lang="en-US" altLang="zh-CN" sz="1200">
                <a:latin typeface="Times New Roman" pitchFamily="18" charset="0"/>
              </a:rPr>
              <a:t>RuiJun Feng, China Mobile</a:t>
            </a:r>
            <a:endParaRPr lang="en-US" altLang="ko-KR" sz="1200"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charset="-122"/>
              </a:rPr>
              <a:t>Proposal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6326188" cy="292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ea typeface="굴림" charset="-127"/>
              </a:defRPr>
            </a:lvl9pPr>
          </a:lstStyle>
          <a:p>
            <a:pPr algn="l"/>
            <a:r>
              <a:rPr lang="en-US" altLang="zh-CN" u="sng"/>
              <a:t>dot11IsPingPang </a:t>
            </a:r>
            <a:r>
              <a:rPr lang="en-US" altLang="zh-CN" sz="1800"/>
              <a:t>OBJECT-TYPE</a:t>
            </a:r>
          </a:p>
          <a:p>
            <a:pPr algn="l"/>
            <a:r>
              <a:rPr lang="en-US" altLang="zh-CN" sz="1800"/>
              <a:t>    SYNTAX Integer{0,1}</a:t>
            </a:r>
          </a:p>
          <a:p>
            <a:pPr algn="l"/>
            <a:r>
              <a:rPr lang="en-US" altLang="zh-CN" sz="1800"/>
              <a:t>    MAX-ACCESS read-only</a:t>
            </a:r>
          </a:p>
          <a:p>
            <a:pPr algn="l"/>
            <a:r>
              <a:rPr lang="en-US" altLang="zh-CN" sz="1800"/>
              <a:t>    STATUS     current</a:t>
            </a:r>
          </a:p>
          <a:p>
            <a:pPr algn="l"/>
            <a:r>
              <a:rPr lang="en-US" altLang="zh-CN" sz="1800"/>
              <a:t>    DESPRITION</a:t>
            </a:r>
          </a:p>
          <a:p>
            <a:pPr algn="l"/>
            <a:r>
              <a:rPr lang="en-US" altLang="zh-CN" sz="1800"/>
              <a:t>        “</a:t>
            </a:r>
            <a:r>
              <a:rPr lang="en-US" altLang="zh-CN"/>
              <a:t>As a new mac address is added into the table, the default value is 0. And then if the handoff of the mac address happens again in the bi-direction and in a dot11HandOffTimer  cycle, the value is 1 no matter how many times happens more. And in the next adot11HandOffTimer cylce, all the values of 1 will reset to 0 and the left entries will be deleted</a:t>
            </a:r>
            <a:r>
              <a:rPr lang="en-US" altLang="zh-CN" sz="1800"/>
              <a:t>. “</a:t>
            </a:r>
          </a:p>
          <a:p>
            <a:pPr algn="l"/>
            <a:r>
              <a:rPr lang="en-US" altLang="zh-CN" sz="1800"/>
              <a:t>::= {dot11HandoffEntry 2 } </a:t>
            </a:r>
          </a:p>
        </p:txBody>
      </p:sp>
    </p:spTree>
    <p:extLst>
      <p:ext uri="{BB962C8B-B14F-4D97-AF65-F5344CB8AC3E}">
        <p14:creationId xmlns:p14="http://schemas.microsoft.com/office/powerpoint/2010/main" val="91838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1-1417-00-00aa-proposal-for-ping-pang-handoff-coun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11-11-1417-00-00aa-proposal-for-ping-pang-handoff-count</Template>
  <TotalTime>6</TotalTime>
  <Words>711</Words>
  <Application>Microsoft Office PowerPoint</Application>
  <PresentationFormat>全屏显示(4:3)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11-11-1417-00-00aa-proposal-for-ping-pang-handoff-count</vt:lpstr>
      <vt:lpstr>Microsoft Word 97 - 2003 文档</vt:lpstr>
      <vt:lpstr>Proposal for Ping Pang Handoff Count with External Networks</vt:lpstr>
      <vt:lpstr>Background</vt:lpstr>
      <vt:lpstr>Problem</vt:lpstr>
      <vt:lpstr>Proposal</vt:lpstr>
      <vt:lpstr>Proposal</vt:lpstr>
      <vt:lpstr>Proposal</vt:lpstr>
      <vt:lpstr>Proposal</vt:lpstr>
      <vt:lpstr>Proposal</vt:lpstr>
      <vt:lpstr>Proposal</vt:lpstr>
      <vt:lpstr>Straw Poll</vt:lpstr>
    </vt:vector>
  </TitlesOfParts>
  <Company>CMDI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Ping Pang Handoff Count with External Networks</dc:title>
  <dc:creator>张晨</dc:creator>
  <cp:lastModifiedBy>张晨</cp:lastModifiedBy>
  <cp:revision>3</cp:revision>
  <cp:lastPrinted>1601-01-01T00:00:00Z</cp:lastPrinted>
  <dcterms:created xsi:type="dcterms:W3CDTF">2011-11-06T03:22:32Z</dcterms:created>
  <dcterms:modified xsi:type="dcterms:W3CDTF">2011-11-06T03:29:18Z</dcterms:modified>
</cp:coreProperties>
</file>