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802.11-11/1333r0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02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2011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2011-9-22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87469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Document" r:id="rId4" imgW="8700545" imgH="4137772" progId="Word.Document.8">
                  <p:embed/>
                </p:oleObj>
              </mc:Choice>
              <mc:Fallback>
                <p:oleObj name="Document" r:id="rId4" imgW="8700545" imgH="413777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specification framework document adopted!</a:t>
            </a:r>
          </a:p>
          <a:p>
            <a:pPr lvl="1"/>
            <a:r>
              <a:rPr lang="en-US" dirty="0" smtClean="0">
                <a:hlinkClick r:id="rId2"/>
              </a:rPr>
              <a:t>11-11-1137-02-00ah-specification-framework-for-tgah.docx</a:t>
            </a:r>
            <a:endParaRPr lang="en-US" dirty="0" smtClean="0"/>
          </a:p>
          <a:p>
            <a:pPr lvl="1"/>
            <a:r>
              <a:rPr lang="en-US" dirty="0" smtClean="0"/>
              <a:t>Contains some text on Bandwidth, channelization and spatial multiplexing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Update Specification Framework document, providing details on functional blocks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October 10</a:t>
            </a:r>
            <a:r>
              <a:rPr lang="en-US" baseline="30000" dirty="0" smtClean="0"/>
              <a:t>th</a:t>
            </a:r>
            <a:r>
              <a:rPr lang="en-US" dirty="0" smtClean="0"/>
              <a:t> at noon </a:t>
            </a:r>
            <a:r>
              <a:rPr lang="en-US" dirty="0"/>
              <a:t>ET 1.5 </a:t>
            </a:r>
            <a:r>
              <a:rPr lang="en-US" dirty="0" smtClean="0"/>
              <a:t>hours</a:t>
            </a:r>
            <a:endParaRPr lang="en-US" dirty="0"/>
          </a:p>
          <a:p>
            <a:pPr marL="609600" indent="-609600"/>
            <a:r>
              <a:rPr lang="en-US" dirty="0" smtClean="0"/>
              <a:t>October 31</a:t>
            </a:r>
            <a:r>
              <a:rPr lang="en-US" baseline="30000" dirty="0" smtClean="0"/>
              <a:t>st</a:t>
            </a:r>
            <a:r>
              <a:rPr lang="en-US" dirty="0" smtClean="0"/>
              <a:t> at 10 AM</a:t>
            </a:r>
            <a:r>
              <a:rPr lang="en-US" dirty="0" smtClean="0"/>
              <a:t> </a:t>
            </a:r>
            <a:r>
              <a:rPr lang="en-US" dirty="0"/>
              <a:t>ET 1.5 </a:t>
            </a:r>
            <a:r>
              <a:rPr lang="en-US" dirty="0" smtClean="0"/>
              <a:t>hours</a:t>
            </a:r>
          </a:p>
          <a:p>
            <a:pPr marL="609600" indent="-609600"/>
            <a:endParaRPr lang="en-US" dirty="0"/>
          </a:p>
          <a:p>
            <a:pPr marL="609600" indent="-609600"/>
            <a:r>
              <a:rPr lang="en-US" dirty="0" smtClean="0"/>
              <a:t>Desire to have rolling time of noon, 10 AM and 7 PM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No update, </a:t>
            </a:r>
            <a:r>
              <a:rPr lang="en-US" dirty="0"/>
              <a:t>s</a:t>
            </a:r>
            <a:r>
              <a:rPr lang="en-US" dirty="0" smtClean="0"/>
              <a:t>ee 11/285 for details</a:t>
            </a:r>
          </a:p>
          <a:p>
            <a:pPr lvl="1"/>
            <a:r>
              <a:rPr lang="en-US" dirty="0"/>
              <a:t>Internal Task Group Ballot : July 2012</a:t>
            </a:r>
          </a:p>
          <a:p>
            <a:pPr lvl="1"/>
            <a:r>
              <a:rPr lang="en-US" dirty="0"/>
              <a:t>Initial Letter Ballot : November 2012</a:t>
            </a:r>
          </a:p>
          <a:p>
            <a:pPr lvl="1"/>
            <a:r>
              <a:rPr lang="en-US" dirty="0"/>
              <a:t>Initial Sponsor Ballot : November 2013</a:t>
            </a:r>
          </a:p>
          <a:p>
            <a:pPr lvl="1"/>
            <a:r>
              <a:rPr lang="en-US" dirty="0"/>
              <a:t>EC Approval : September 2014</a:t>
            </a:r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November 2014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1179</TotalTime>
  <Words>165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September 2011</vt:lpstr>
      <vt:lpstr>Activity in TGah</vt:lpstr>
      <vt:lpstr>Going forward</vt:lpstr>
      <vt:lpstr>Teleconferences</vt:lpstr>
      <vt:lpstr>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Dave Halasz</cp:lastModifiedBy>
  <cp:revision>150</cp:revision>
  <cp:lastPrinted>1998-02-10T13:28:06Z</cp:lastPrinted>
  <dcterms:created xsi:type="dcterms:W3CDTF">2009-11-09T00:32:22Z</dcterms:created>
  <dcterms:modified xsi:type="dcterms:W3CDTF">2011-09-22T07:53:16Z</dcterms:modified>
</cp:coreProperties>
</file>