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5" r:id="rId3"/>
    <p:sldId id="295" r:id="rId4"/>
    <p:sldId id="293" r:id="rId5"/>
    <p:sldId id="294" r:id="rId6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11-11/1311r0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58756" y="6475413"/>
            <a:ext cx="178516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Spec Framework Text for </a:t>
            </a:r>
            <a:br>
              <a:rPr lang="en-US" dirty="0" smtClean="0"/>
            </a:br>
            <a:r>
              <a:rPr lang="en-US" dirty="0" smtClean="0"/>
              <a:t>PHY Numerology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2011-9-21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32119161"/>
              </p:ext>
            </p:extLst>
          </p:nvPr>
        </p:nvGraphicFramePr>
        <p:xfrm>
          <a:off x="498475" y="2268538"/>
          <a:ext cx="7813675" cy="2398712"/>
        </p:xfrm>
        <a:graphic>
          <a:graphicData uri="http://schemas.openxmlformats.org/presentationml/2006/ole">
            <p:oleObj spid="_x0000_s2096" name="Document" r:id="rId4" imgW="8238348" imgH="2534563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000" dirty="0" smtClean="0"/>
              <a:t>Based on motions in document 1294r1, the group adopted the following:</a:t>
            </a:r>
          </a:p>
          <a:p>
            <a:pPr lvl="1"/>
            <a:r>
              <a:rPr lang="en-US" sz="1600" i="1" dirty="0" smtClean="0"/>
              <a:t>The draft specification shall include support for 1 MHz, 2 MHz,  4 MHz,  8 MHz, and 16 MHz PHY transmissions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In this document we propose spec framework text for PHY numerology corresponding to the above transmission bandwidths in 802.11ah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PHY 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Propose to have the same tone spacing for all BW modes</a:t>
            </a:r>
            <a:endParaRPr lang="en-US" sz="1800" dirty="0" smtClean="0"/>
          </a:p>
          <a:p>
            <a:pPr lvl="1"/>
            <a:r>
              <a:rPr lang="en-US" sz="1800" dirty="0" smtClean="0"/>
              <a:t>Different BWs should be achieved through transmission on different number of subcarriers</a:t>
            </a:r>
            <a:endParaRPr lang="en-US" sz="1600" dirty="0" smtClean="0"/>
          </a:p>
          <a:p>
            <a:pPr lvl="1"/>
            <a:r>
              <a:rPr lang="en-US" sz="1800" dirty="0" smtClean="0"/>
              <a:t>Helps in achieving co-existence if we have same symbol duration</a:t>
            </a:r>
            <a:endParaRPr lang="en-US" sz="16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Propose to have 64 tones for the 2 MHz mode</a:t>
            </a:r>
            <a:endParaRPr lang="en-US" sz="1800" dirty="0" smtClean="0"/>
          </a:p>
          <a:p>
            <a:pPr lvl="1"/>
            <a:r>
              <a:rPr lang="en-US" sz="1800" dirty="0" smtClean="0"/>
              <a:t>Gives a long enough CP for outdoor deployments</a:t>
            </a:r>
            <a:endParaRPr lang="en-US" sz="1600" dirty="0" smtClean="0"/>
          </a:p>
          <a:p>
            <a:pPr lvl="1"/>
            <a:r>
              <a:rPr lang="en-US" sz="1800" dirty="0" smtClean="0"/>
              <a:t>Minimizes new design work as 11ac already has designs for up-to 512 pt FFT</a:t>
            </a:r>
            <a:endParaRPr lang="en-US" sz="1600" dirty="0" smtClean="0"/>
          </a:p>
          <a:p>
            <a:pPr lvl="2"/>
            <a:r>
              <a:rPr lang="en-US" sz="1600" dirty="0" smtClean="0"/>
              <a:t>Modes &gt;= 2 MHz become 10x down-clocking (expansion) in terms of symbol times and other related parameters in 11ac</a:t>
            </a:r>
            <a:endParaRPr lang="en-US" sz="1400" dirty="0" smtClean="0"/>
          </a:p>
          <a:p>
            <a:pPr lvl="2"/>
            <a:r>
              <a:rPr lang="en-US" sz="1600" dirty="0" smtClean="0"/>
              <a:t>1 MHz mode is the only mode which will need a new design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Framework Text on PHY 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2 MHz PHY transmission shall be an OFDM  based waveform consisting of a total of 64 tones (including tones allocated as pilot, guard and DC). Note: This implies a tone spacing of 31.25 kHz. </a:t>
            </a:r>
          </a:p>
          <a:p>
            <a:r>
              <a:rPr lang="en-US" i="1" dirty="0" smtClean="0"/>
              <a:t>The tone spacing for all other bandwidth modes shall be same as the tone spacing in the 2 MHz mode.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Add the following text to the .11ah Spec Framework document under the section header: ‘PHY Numerology’:</a:t>
            </a:r>
          </a:p>
          <a:p>
            <a:pPr lvl="1"/>
            <a:r>
              <a:rPr lang="en-US" i="1" dirty="0" smtClean="0"/>
              <a:t>The 2 MHz PHY transmission shall be an OFDM  based waveform consisting of a total of 64 tones (including tones allocated as pilot, guard and DC). Note: This implies a tone spacing of 31.25 kHz. </a:t>
            </a:r>
          </a:p>
          <a:p>
            <a:pPr lvl="1"/>
            <a:r>
              <a:rPr lang="en-US" i="1" dirty="0" smtClean="0"/>
              <a:t>The tone spacing for all other bandwidth modes shall be same as the tone spacing in the 2 MHz mode.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1442</TotalTime>
  <Words>389</Words>
  <Application>Microsoft Office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place presentation subject title text here]</vt:lpstr>
      <vt:lpstr>Document</vt:lpstr>
      <vt:lpstr>Spec Framework Text for  PHY Numerology</vt:lpstr>
      <vt:lpstr>Abstract</vt:lpstr>
      <vt:lpstr>Proposal on PHY numerology</vt:lpstr>
      <vt:lpstr>Spec Framework Text on PHY Numerology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98</cp:revision>
  <cp:lastPrinted>2010-12-20T20:45:24Z</cp:lastPrinted>
  <dcterms:created xsi:type="dcterms:W3CDTF">2010-12-20T20:39:38Z</dcterms:created>
  <dcterms:modified xsi:type="dcterms:W3CDTF">2011-09-21T01:48:25Z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