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271" r:id="rId4"/>
    <p:sldId id="272" r:id="rId5"/>
    <p:sldId id="274" r:id="rId6"/>
    <p:sldId id="275" r:id="rId7"/>
    <p:sldId id="276" r:id="rId8"/>
    <p:sldId id="273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7602" y="8982075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E812CD22-D1D0-4E0E-8E5E-EA4FBC5A4F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548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7ECE4A3A-90F7-4D28-BF61-F9F62B39C3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48551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38BAF7E-6774-432C-920D-A2EBC6A4C419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AFAECFD-527D-4824-8F3C-5D441F2B611C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5837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/>
        </p:spPr>
      </p:sp>
      <p:sp>
        <p:nvSpPr>
          <p:cNvPr id="5837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  <p:sp>
        <p:nvSpPr>
          <p:cNvPr id="5837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July 2007</a:t>
            </a:r>
          </a:p>
        </p:txBody>
      </p:sp>
      <p:sp>
        <p:nvSpPr>
          <p:cNvPr id="5837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837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258C97DB-58BB-40D4-A00C-A3B89AB1D269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July 2009</a:t>
            </a:r>
          </a:p>
        </p:txBody>
      </p:sp>
      <p:sp>
        <p:nvSpPr>
          <p:cNvPr id="6041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prstGeom prst="rect">
            <a:avLst/>
          </a:prstGeom>
          <a:ln/>
        </p:spPr>
      </p:sp>
      <p:sp>
        <p:nvSpPr>
          <p:cNvPr id="6042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0421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July 2007</a:t>
            </a:r>
          </a:p>
        </p:txBody>
      </p:sp>
      <p:sp>
        <p:nvSpPr>
          <p:cNvPr id="60422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Peter Ecclesine (Cisco Systems)</a:t>
            </a:r>
          </a:p>
        </p:txBody>
      </p:sp>
      <p:sp>
        <p:nvSpPr>
          <p:cNvPr id="60423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D29D4ABB-B9F2-4A5E-8BC3-CC89037AAC14}" type="slidenum">
              <a:rPr lang="en-US"/>
              <a:pPr algn="r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8F13878-4B6A-4AEA-AD65-184DB0FDAD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9E52686-EC73-4893-9F8E-BB5FCD2423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896C03-A137-4291-AF17-C8887F2177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93BE719-824A-4C38-BCC2-8EC5D265E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840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9B1211-0C6B-4A89-9A56-BDD2593785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0159DF0-8947-446D-9335-D7C27B6BB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3C9C6F8-1B70-4D9A-AF1A-AE3536E81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F8C0F2D-4E25-40D0-9846-A03D41575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11DA05D-341C-46E0-90A3-FFD1F371A0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B73A75-FA80-4B23-B2E4-E3AC80B40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2DD82-EBD9-4D4D-BB0F-8909F65E8F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683D23-DB53-4879-9A38-AAA1EFF49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668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277" y="6475413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0B867F16-F01A-48B0-8E5B-6BD492F5A0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802.11-11/1278r0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985D937-FC96-4B71-804F-789844E2755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Editor’s Report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2011-00-20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6" name="Document" r:id="rId4" imgW="8233006" imgH="2752445" progId="Word.Document.8">
                  <p:embed/>
                </p:oleObj>
              </mc:Choice>
              <mc:Fallback>
                <p:oleObj name="Document" r:id="rId4" imgW="8233006" imgH="275244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9650"/>
                        <a:ext cx="8121650" cy="270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976B357-B8BF-4F50-87D3-A7B47B164717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Report to TGai </a:t>
            </a:r>
            <a:r>
              <a:rPr lang="en-US" dirty="0" smtClean="0"/>
              <a:t>from the 802.11 editors meeting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Editor’s Meeting 20 Sept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802.11 Editor’s Present</a:t>
            </a:r>
          </a:p>
          <a:p>
            <a:pPr lvl="1"/>
            <a:r>
              <a:rPr lang="en-US" dirty="0" smtClean="0"/>
              <a:t>P802.11mb Amendment (</a:t>
            </a:r>
            <a:r>
              <a:rPr lang="en-US" dirty="0" err="1" smtClean="0"/>
              <a:t>REVmb</a:t>
            </a:r>
            <a:r>
              <a:rPr lang="en-US" dirty="0" smtClean="0"/>
              <a:t>) – Adrian Stephens</a:t>
            </a:r>
          </a:p>
          <a:p>
            <a:pPr lvl="1"/>
            <a:r>
              <a:rPr lang="en-US" dirty="0" smtClean="0"/>
              <a:t>P802.11ac Amendment (VHT L6) – Robert Stacey</a:t>
            </a:r>
          </a:p>
          <a:p>
            <a:pPr lvl="1"/>
            <a:r>
              <a:rPr lang="en-US" dirty="0" smtClean="0"/>
              <a:t>P802.11ad Amendment (VHT60) – Carlos </a:t>
            </a:r>
            <a:r>
              <a:rPr lang="en-US" dirty="0" err="1" smtClean="0"/>
              <a:t>Cordeiro</a:t>
            </a:r>
            <a:endParaRPr lang="en-US" dirty="0" smtClean="0"/>
          </a:p>
          <a:p>
            <a:pPr lvl="1"/>
            <a:r>
              <a:rPr lang="en-US" dirty="0" smtClean="0"/>
              <a:t>P802.11af Amendment (TVWS) – Peter Ecclesine</a:t>
            </a:r>
          </a:p>
          <a:p>
            <a:pPr lvl="1"/>
            <a:r>
              <a:rPr lang="en-US" dirty="0" smtClean="0"/>
              <a:t>P802.11ah Amendment (S1G) – </a:t>
            </a:r>
            <a:r>
              <a:rPr lang="en-US" dirty="0" err="1" smtClean="0"/>
              <a:t>Minyoung</a:t>
            </a:r>
            <a:r>
              <a:rPr lang="en-US" dirty="0" smtClean="0"/>
              <a:t> Park</a:t>
            </a:r>
          </a:p>
          <a:p>
            <a:pPr lvl="1"/>
            <a:r>
              <a:rPr lang="en-US" dirty="0" smtClean="0"/>
              <a:t>P802.11ai Amendment (FILS) – Tom Siep</a:t>
            </a:r>
          </a:p>
          <a:p>
            <a:r>
              <a:rPr lang="en-US" dirty="0" smtClean="0"/>
              <a:t>802.11 Editor’s Not Present</a:t>
            </a:r>
          </a:p>
          <a:p>
            <a:pPr lvl="1"/>
            <a:r>
              <a:rPr lang="en-US" dirty="0" smtClean="0"/>
              <a:t>P802.11ae Amendment (</a:t>
            </a:r>
            <a:r>
              <a:rPr lang="en-US" dirty="0" err="1" smtClean="0"/>
              <a:t>QosMan</a:t>
            </a:r>
            <a:r>
              <a:rPr lang="en-US" dirty="0" smtClean="0"/>
              <a:t>) – Henry </a:t>
            </a:r>
            <a:r>
              <a:rPr lang="en-US" dirty="0" err="1" smtClean="0"/>
              <a:t>Ptasinski</a:t>
            </a:r>
            <a:endParaRPr lang="en-US" dirty="0" smtClean="0"/>
          </a:p>
          <a:p>
            <a:pPr lvl="1"/>
            <a:r>
              <a:rPr lang="en-US" dirty="0" smtClean="0"/>
              <a:t>P802.11aa Amendment (VTS) – Alex Ashley</a:t>
            </a:r>
          </a:p>
          <a:p>
            <a:r>
              <a:rPr lang="en-US" dirty="0" smtClean="0"/>
              <a:t>Others</a:t>
            </a:r>
          </a:p>
          <a:p>
            <a:pPr lvl="1"/>
            <a:r>
              <a:rPr lang="en-US" dirty="0" smtClean="0"/>
              <a:t>none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7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 Status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114800"/>
          </a:xfrm>
        </p:spPr>
        <p:txBody>
          <a:bodyPr/>
          <a:lstStyle/>
          <a:p>
            <a:pPr marL="457200" indent="-457200">
              <a:buNone/>
            </a:pPr>
            <a:r>
              <a:rPr lang="en-GB" dirty="0" err="1" smtClean="0"/>
              <a:t>REVmb</a:t>
            </a:r>
            <a:r>
              <a:rPr lang="en-GB" dirty="0" smtClean="0"/>
              <a:t> – in Sponsor Ballot comment resolution, hope to </a:t>
            </a:r>
            <a:r>
              <a:rPr lang="en-GB" dirty="0" err="1" smtClean="0"/>
              <a:t>recirc</a:t>
            </a:r>
            <a:endParaRPr lang="en-GB" dirty="0" smtClean="0"/>
          </a:p>
          <a:p>
            <a:pPr marL="457200" indent="-457200">
              <a:buNone/>
            </a:pPr>
            <a:r>
              <a:rPr lang="en-GB" dirty="0" smtClean="0"/>
              <a:t>11aa –  in Initial Sponsor Ballot</a:t>
            </a:r>
          </a:p>
          <a:p>
            <a:pPr marL="457200" indent="-457200">
              <a:buNone/>
            </a:pPr>
            <a:r>
              <a:rPr lang="en-GB" dirty="0" smtClean="0"/>
              <a:t>11ac – expect to go to WG LB out of November</a:t>
            </a:r>
          </a:p>
          <a:p>
            <a:pPr marL="457200" indent="-457200">
              <a:buNone/>
            </a:pPr>
            <a:r>
              <a:rPr lang="en-GB" dirty="0" smtClean="0"/>
              <a:t>11ad – in WG Letter Ballot comment resolution, hope to </a:t>
            </a:r>
            <a:r>
              <a:rPr lang="en-GB" dirty="0" err="1" smtClean="0"/>
              <a:t>recirc</a:t>
            </a:r>
            <a:endParaRPr lang="en-GB" dirty="0" smtClean="0"/>
          </a:p>
          <a:p>
            <a:pPr marL="457200" indent="-457200">
              <a:buNone/>
            </a:pPr>
            <a:r>
              <a:rPr lang="en-GB" dirty="0" smtClean="0"/>
              <a:t>11ae –  in SB comment resolution</a:t>
            </a:r>
          </a:p>
          <a:p>
            <a:pPr marL="457200" indent="-457200">
              <a:buNone/>
            </a:pPr>
            <a:r>
              <a:rPr lang="en-GB" dirty="0" smtClean="0"/>
              <a:t>11af – hope to go to WG LB after November meeting</a:t>
            </a:r>
          </a:p>
          <a:p>
            <a:pPr marL="457200" indent="-457200">
              <a:buNone/>
            </a:pPr>
            <a:r>
              <a:rPr lang="en-GB" dirty="0" smtClean="0"/>
              <a:t>11ah – working on spec framework, hope to have a draft in November, 2012</a:t>
            </a:r>
          </a:p>
          <a:p>
            <a:pPr marL="457200" indent="-457200">
              <a:buNone/>
            </a:pPr>
            <a:r>
              <a:rPr lang="en-GB" dirty="0" smtClean="0"/>
              <a:t>11ai – processing submissions, hope to start a skeleton draft in November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9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mtClean="0"/>
              <a:t>Editors define publication order independent of working group public timelines:</a:t>
            </a:r>
          </a:p>
          <a:p>
            <a:pPr lvl="1"/>
            <a:r>
              <a:rPr lang="en-US" smtClean="0"/>
              <a:t>Since official timeline is volatile and moves around</a:t>
            </a:r>
          </a:p>
          <a:p>
            <a:pPr lvl="1"/>
            <a:r>
              <a:rPr lang="en-US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smtClean="0"/>
              <a:t>Editors are committed to maintain a rational publication order</a:t>
            </a:r>
          </a:p>
          <a:p>
            <a:r>
              <a:rPr lang="en-US" smtClean="0"/>
              <a:t>Numbering spreadsheet 11/1149:</a:t>
            </a:r>
          </a:p>
          <a:p>
            <a:pPr lvl="1"/>
            <a:r>
              <a:rPr lang="en-US" smtClean="0"/>
              <a:t>Succeeding amendments to do their respective updates</a:t>
            </a:r>
          </a:p>
          <a:p>
            <a:pPr lvl="1"/>
            <a:r>
              <a:rPr lang="en-US" smtClean="0"/>
              <a:t>Must match the official timeline after plenaries</a:t>
            </a:r>
          </a:p>
          <a:p>
            <a:pPr lvl="1"/>
            <a:r>
              <a:rPr lang="en-US" smtClean="0"/>
              <a:t>We are seeing problems in MIB numbering, and say at end of WG LB, our internal MEC insists that the numbering spreadsheet is correct</a:t>
            </a:r>
          </a:p>
          <a:p>
            <a:endParaRPr lang="en-US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10308561-0C7E-43B0-A410-FE6415F9262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2011</a:t>
            </a:r>
          </a:p>
        </p:txBody>
      </p:sp>
    </p:spTree>
    <p:extLst>
      <p:ext uri="{BB962C8B-B14F-4D97-AF65-F5344CB8AC3E}">
        <p14:creationId xmlns:p14="http://schemas.microsoft.com/office/powerpoint/2010/main" val="30736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AD51F23-68E9-477E-B721-CD9C5141041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</p:nvPr>
        </p:nvGraphicFramePr>
        <p:xfrm>
          <a:off x="685800" y="1828800"/>
          <a:ext cx="7772400" cy="38243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6569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2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Amendment 8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TGv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8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Amendment 9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TGu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2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Amendment  10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2011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2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Revision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802.11mb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2012*est.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2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2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2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2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2013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2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2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2013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2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2013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30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/>
              <a:t>Data as of </a:t>
            </a:r>
            <a:r>
              <a:rPr lang="en-US" sz="1400" b="1">
                <a:solidFill>
                  <a:srgbClr val="FF0000"/>
                </a:solidFill>
              </a:rPr>
              <a:t>Sept 2011</a:t>
            </a:r>
            <a:endParaRPr lang="en-US" sz="1400" b="1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/>
              <a:t>See </a:t>
            </a:r>
            <a:r>
              <a:rPr lang="en-US" sz="1400">
                <a:hlinkClick r:id="rId3"/>
              </a:rPr>
              <a:t>http://grouper.ieee.org/groups/802/11/Reports/802.11_Timelines.htm</a:t>
            </a:r>
            <a:r>
              <a:rPr lang="en-US" sz="1400"/>
              <a:t> </a:t>
            </a:r>
          </a:p>
        </p:txBody>
      </p:sp>
      <p:sp>
        <p:nvSpPr>
          <p:cNvPr id="28731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8732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Peter Ecclesine (Cisco Systems)</a:t>
            </a:r>
          </a:p>
        </p:txBody>
      </p:sp>
      <p:sp>
        <p:nvSpPr>
          <p:cNvPr id="28733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2011</a:t>
            </a:r>
          </a:p>
        </p:txBody>
      </p:sp>
    </p:spTree>
    <p:extLst>
      <p:ext uri="{BB962C8B-B14F-4D97-AF65-F5344CB8AC3E}">
        <p14:creationId xmlns:p14="http://schemas.microsoft.com/office/powerpoint/2010/main" val="144259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710129"/>
              </p:ext>
            </p:extLst>
          </p:nvPr>
        </p:nvGraphicFramePr>
        <p:xfrm>
          <a:off x="335756" y="2133600"/>
          <a:ext cx="8043864" cy="4038600"/>
        </p:xfrm>
        <a:graphic>
          <a:graphicData uri="http://schemas.openxmlformats.org/drawingml/2006/table">
            <a:tbl>
              <a:tblPr/>
              <a:tblGrid>
                <a:gridCol w="325607"/>
                <a:gridCol w="402980"/>
                <a:gridCol w="338225"/>
                <a:gridCol w="347583"/>
                <a:gridCol w="381004"/>
                <a:gridCol w="381004"/>
                <a:gridCol w="304803"/>
                <a:gridCol w="389693"/>
                <a:gridCol w="364293"/>
                <a:gridCol w="364293"/>
                <a:gridCol w="364293"/>
                <a:gridCol w="422449"/>
                <a:gridCol w="643028"/>
                <a:gridCol w="537414"/>
                <a:gridCol w="582869"/>
                <a:gridCol w="1092880"/>
                <a:gridCol w="801446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8.0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Kazuyuki Sakoda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19-Jul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OpenOffice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3.2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19-Jul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11.0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5.01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Cordero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19-Jul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1.02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19-Jul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19-Jul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19-Jul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19-Jul</a:t>
                      </a: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946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094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sz="1800" b="1"/>
          </a:p>
        </p:txBody>
      </p:sp>
      <p:sp>
        <p:nvSpPr>
          <p:cNvPr id="30948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44F1C9A6-0126-4760-B077-E30C2F807D0E}" type="slidenum">
              <a:rPr lang="en-US"/>
              <a:pPr algn="ctr"/>
              <a:t>7</a:t>
            </a:fld>
            <a:endParaRPr lang="en-US"/>
          </a:p>
        </p:txBody>
      </p:sp>
      <p:sp>
        <p:nvSpPr>
          <p:cNvPr id="30949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latin typeface="Arial" charset="0"/>
              </a:rPr>
              <a:t>Sept 2011</a:t>
            </a:r>
          </a:p>
        </p:txBody>
      </p:sp>
      <p:sp>
        <p:nvSpPr>
          <p:cNvPr id="30950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800" smtClean="0"/>
              <a:t>Draft Development Snapshot</a:t>
            </a:r>
            <a:endParaRPr lang="en-GB" sz="2800" smtClean="0"/>
          </a:p>
        </p:txBody>
      </p:sp>
      <p:sp>
        <p:nvSpPr>
          <p:cNvPr id="30951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FD97D041-0787-48D8-837A-66A2CEE766F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0952" name="Footer Placeholder 10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Peter Ecclesine (Cisco Systems)</a:t>
            </a:r>
            <a:endParaRPr lang="en-US" smtClean="0"/>
          </a:p>
        </p:txBody>
      </p:sp>
      <p:sp>
        <p:nvSpPr>
          <p:cNvPr id="30953" name="Date Placeholder 10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2011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45617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Submissions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Source for 802.11 is in FrameMaker</a:t>
            </a:r>
          </a:p>
          <a:p>
            <a:pPr lvl="1"/>
            <a:r>
              <a:rPr lang="en-US" dirty="0" smtClean="0"/>
              <a:t>PDF is available to voting members</a:t>
            </a:r>
          </a:p>
          <a:p>
            <a:pPr lvl="1"/>
            <a:r>
              <a:rPr lang="en-US" dirty="0" smtClean="0"/>
              <a:t>Selected Word source can be generated upon request</a:t>
            </a:r>
          </a:p>
          <a:p>
            <a:pPr lvl="1"/>
            <a:endParaRPr lang="en-US" dirty="0"/>
          </a:p>
          <a:p>
            <a:r>
              <a:rPr lang="en-US" dirty="0" smtClean="0"/>
              <a:t>Text submissions are to be in Word</a:t>
            </a:r>
          </a:p>
          <a:p>
            <a:pPr lvl="1"/>
            <a:endParaRPr lang="en-US" dirty="0"/>
          </a:p>
          <a:p>
            <a:r>
              <a:rPr lang="en-US" dirty="0" smtClean="0"/>
              <a:t>Drawings are to be executed in Visio</a:t>
            </a:r>
          </a:p>
          <a:p>
            <a:pPr lvl="1"/>
            <a:r>
              <a:rPr lang="en-US" dirty="0" smtClean="0"/>
              <a:t>PowerPoint graphics are not acceptable for final draft</a:t>
            </a:r>
          </a:p>
          <a:p>
            <a:pPr lvl="1"/>
            <a:r>
              <a:rPr lang="en-US" dirty="0" smtClean="0"/>
              <a:t>Assistance in converting graphics to Visio is available</a:t>
            </a:r>
          </a:p>
          <a:p>
            <a:pPr lvl="1"/>
            <a:r>
              <a:rPr lang="en-US" dirty="0" smtClean="0"/>
              <a:t>Visio source for current 802.11 drawings are available upon request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7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105</TotalTime>
  <Words>704</Words>
  <Application>Microsoft Office PowerPoint</Application>
  <PresentationFormat>On-screen Show (4:3)</PresentationFormat>
  <Paragraphs>238</Paragraphs>
  <Slides>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802-11-Submission-tms</vt:lpstr>
      <vt:lpstr>Document</vt:lpstr>
      <vt:lpstr>Editor’s Report</vt:lpstr>
      <vt:lpstr>Abstract</vt:lpstr>
      <vt:lpstr>Editor’s Meeting 20 Sept</vt:lpstr>
      <vt:lpstr>TG Status Reports</vt:lpstr>
      <vt:lpstr>Amendment &amp; other ordering notes</vt:lpstr>
      <vt:lpstr>Editor Amendment Ordering</vt:lpstr>
      <vt:lpstr>Draft Development Snapshot</vt:lpstr>
      <vt:lpstr>Draft Submissions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Editor’s Report</dc:title>
  <dc:creator>Tom Siep</dc:creator>
  <cp:lastModifiedBy>Tom Siep</cp:lastModifiedBy>
  <cp:revision>4</cp:revision>
  <cp:lastPrinted>1998-02-10T13:28:06Z</cp:lastPrinted>
  <dcterms:created xsi:type="dcterms:W3CDTF">2011-09-19T08:03:45Z</dcterms:created>
  <dcterms:modified xsi:type="dcterms:W3CDTF">2011-09-20T23:36:07Z</dcterms:modified>
</cp:coreProperties>
</file>