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02" r:id="rId2"/>
    <p:sldId id="280" r:id="rId3"/>
    <p:sldId id="291" r:id="rId4"/>
    <p:sldId id="296" r:id="rId5"/>
    <p:sldId id="298" r:id="rId6"/>
    <p:sldId id="297" r:id="rId7"/>
    <p:sldId id="301" r:id="rId8"/>
    <p:sldId id="300" r:id="rId9"/>
    <p:sldId id="290" r:id="rId10"/>
    <p:sldId id="284" r:id="rId11"/>
    <p:sldId id="285" r:id="rId12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39" autoAdjust="0"/>
    <p:restoredTop sz="97807" autoAdjust="0"/>
  </p:normalViewPr>
  <p:slideViewPr>
    <p:cSldViewPr>
      <p:cViewPr>
        <p:scale>
          <a:sx n="90" d="100"/>
          <a:sy n="90" d="100"/>
        </p:scale>
        <p:origin x="-90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>
      <p:cViewPr>
        <p:scale>
          <a:sx n="90" d="100"/>
          <a:sy n="90" d="100"/>
        </p:scale>
        <p:origin x="-2232" y="1170"/>
      </p:cViewPr>
      <p:guideLst>
        <p:guide orient="horz" pos="2923"/>
        <p:guide pos="218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 altLang="zh-CN" smtClean="0"/>
              <a:t>doc.: IEEE 802.11-11/0985r0</a:t>
            </a:r>
            <a:endParaRPr lang="en-US" altLang="zh-CN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5081"/>
            <a:ext cx="7627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 altLang="zh-CN" smtClean="0"/>
              <a:t>July,2011</a:t>
            </a:r>
            <a:endParaRPr lang="en-US" altLang="zh-CN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547221" y="8982075"/>
            <a:ext cx="177103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 altLang="zh-CN" smtClean="0"/>
              <a:t>Kaiying Lv,ZTE Corporation</a:t>
            </a:r>
            <a:endParaRPr lang="en-US" altLang="zh-CN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US" altLang="zh-CN"/>
              <a:t>Page </a:t>
            </a:r>
            <a:fld id="{9E22F524-62F4-4F7B-967D-923BF3DA56AC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/>
            <a:r>
              <a:rPr lang="en-US" altLang="zh-CN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 altLang="zh-CN" smtClean="0"/>
              <a:t>doc.: IEEE 802.11-11/0985r0</a:t>
            </a:r>
            <a:endParaRPr lang="en-US" altLang="zh-CN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 altLang="zh-CN" smtClean="0"/>
              <a:t>July,2011</a:t>
            </a:r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/>
            <a:r>
              <a:rPr lang="en-US" altLang="zh-CN" smtClean="0"/>
              <a:t>Kaiying Lv,ZTE Corporation</a:t>
            </a:r>
            <a:endParaRPr lang="en-US" altLang="zh-CN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 altLang="zh-CN"/>
              <a:t>Page </a:t>
            </a:r>
            <a:fld id="{1D69F550-19B0-498A-AA53-D20F0FC50CE0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zh-CN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 smtClean="0"/>
              <a:t>doc.: IEEE 802.11-11/0985r0</a:t>
            </a: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zh-CN" smtClean="0"/>
              <a:t>July,2011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altLang="zh-CN" smtClean="0"/>
              <a:t>Kaiying Lv,ZTE Corporation</a:t>
            </a: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zh-CN"/>
              <a:t>Page </a:t>
            </a:r>
            <a:fld id="{4CE1F45B-D879-4970-8B3C-D3CAFA519F99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6913" y="334963"/>
            <a:ext cx="923394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Sep.,2011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DAB363FF-E447-4854-A6DA-4EB274C050A8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92404" y="6475413"/>
            <a:ext cx="115153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ea typeface="宋体" charset="-122"/>
              </a:defRPr>
            </a:lvl1pPr>
          </a:lstStyle>
          <a:p>
            <a:r>
              <a:rPr lang="en-US" altLang="zh-CN" dirty="0" smtClean="0"/>
              <a:t>Siyang Liu, CATR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818AF139-C318-4E14-9080-E9531A721501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92404" y="6475413"/>
            <a:ext cx="115153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ea typeface="宋体" charset="-122"/>
              </a:defRPr>
            </a:lvl1pPr>
          </a:lstStyle>
          <a:p>
            <a:r>
              <a:rPr lang="en-US" altLang="zh-CN" dirty="0" smtClean="0"/>
              <a:t>Siyang Liu, CATR</a:t>
            </a:r>
            <a:endParaRPr lang="en-US" altLang="zh-CN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>
          <a:xfrm>
            <a:off x="696913" y="334963"/>
            <a:ext cx="923394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Sep.,2011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B762D0C7-67AD-4221-8974-240AA9B67628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92404" y="6475413"/>
            <a:ext cx="115153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ea typeface="宋体" charset="-122"/>
              </a:defRPr>
            </a:lvl1pPr>
          </a:lstStyle>
          <a:p>
            <a:r>
              <a:rPr lang="en-US" altLang="zh-CN" dirty="0" smtClean="0"/>
              <a:t>Siyang Liu, CATR</a:t>
            </a:r>
            <a:endParaRPr lang="en-US" altLang="zh-CN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>
          <a:xfrm>
            <a:off x="696913" y="334963"/>
            <a:ext cx="923394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Sep.,2011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23394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Sep.,2011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392408" y="6475413"/>
            <a:ext cx="1151534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Siyang Liu, CATR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E8AA6DDB-1B32-45DE-B989-989650C2C96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6913" y="334963"/>
            <a:ext cx="923394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Sep.,2011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392417" y="6475413"/>
            <a:ext cx="1151534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Siyang Liu, CATR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58268A0A-F841-4710-A339-66FF25DC8D4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4934B9BF-3D9C-4BBA-AF0F-6DA5E8324AFE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92404" y="6475413"/>
            <a:ext cx="115153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ea typeface="宋体" charset="-122"/>
              </a:defRPr>
            </a:lvl1pPr>
          </a:lstStyle>
          <a:p>
            <a:r>
              <a:rPr lang="en-US" altLang="zh-CN" dirty="0" smtClean="0"/>
              <a:t>Siyang Liu, CATR</a:t>
            </a:r>
            <a:endParaRPr lang="en-US" altLang="zh-CN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>
          <a:xfrm>
            <a:off x="696913" y="334963"/>
            <a:ext cx="923394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Sep.,2011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EA3DE142-BF4E-4EEB-8D2B-67CAC30B8F64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7392404" y="6475413"/>
            <a:ext cx="115153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ea typeface="宋体" charset="-122"/>
              </a:defRPr>
            </a:lvl1pPr>
          </a:lstStyle>
          <a:p>
            <a:r>
              <a:rPr lang="en-US" altLang="zh-CN" dirty="0" smtClean="0"/>
              <a:t>Siyang Liu, CATR</a:t>
            </a:r>
            <a:endParaRPr lang="en-US" altLang="zh-CN" dirty="0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10"/>
          </p:nvPr>
        </p:nvSpPr>
        <p:spPr>
          <a:xfrm>
            <a:off x="696913" y="334963"/>
            <a:ext cx="923394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Sep.,2011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3CEB316D-0419-4D41-94C4-AE2977D90AD3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7392404" y="6475413"/>
            <a:ext cx="115153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ea typeface="宋体" charset="-122"/>
              </a:defRPr>
            </a:lvl1pPr>
          </a:lstStyle>
          <a:p>
            <a:r>
              <a:rPr lang="en-US" altLang="zh-CN" dirty="0" smtClean="0"/>
              <a:t>Siyang Liu, CATR</a:t>
            </a:r>
            <a:endParaRPr lang="en-US" altLang="zh-CN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696913" y="334963"/>
            <a:ext cx="923394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Sep.,2011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E75663ED-EE1C-4C4D-831D-7F09C35C66BF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7392404" y="6475413"/>
            <a:ext cx="115153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ea typeface="宋体" charset="-122"/>
              </a:defRPr>
            </a:lvl1pPr>
          </a:lstStyle>
          <a:p>
            <a:r>
              <a:rPr lang="en-US" altLang="zh-CN" dirty="0" smtClean="0"/>
              <a:t>Siyang Liu, CATR</a:t>
            </a:r>
            <a:endParaRPr lang="en-US" altLang="zh-CN" dirty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>
          <a:xfrm>
            <a:off x="696913" y="334963"/>
            <a:ext cx="923394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Sep.,2011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FD150FC5-1CDC-4E10-ABCF-CEC717C598C0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7392404" y="6475413"/>
            <a:ext cx="115153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ea typeface="宋体" charset="-122"/>
              </a:defRPr>
            </a:lvl1pPr>
          </a:lstStyle>
          <a:p>
            <a:r>
              <a:rPr lang="en-US" altLang="zh-CN" dirty="0" smtClean="0"/>
              <a:t>Siyang Liu, CATR</a:t>
            </a:r>
            <a:endParaRPr lang="en-US" altLang="zh-CN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>
          <a:xfrm>
            <a:off x="696913" y="334963"/>
            <a:ext cx="923394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Sep.,2011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A0296514-4E11-48E1-8463-C576956AD676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7392404" y="6475413"/>
            <a:ext cx="115153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ea typeface="宋体" charset="-122"/>
              </a:defRPr>
            </a:lvl1pPr>
          </a:lstStyle>
          <a:p>
            <a:r>
              <a:rPr lang="en-US" altLang="zh-CN" dirty="0" smtClean="0"/>
              <a:t>Siyang Liu, CATR</a:t>
            </a:r>
            <a:endParaRPr lang="en-US" altLang="zh-CN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>
          <a:xfrm>
            <a:off x="696913" y="334963"/>
            <a:ext cx="923394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Sep.,2011</a:t>
            </a:r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963"/>
            <a:ext cx="9233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>
                <a:ea typeface="宋体" charset="-122"/>
              </a:defRPr>
            </a:lvl1pPr>
          </a:lstStyle>
          <a:p>
            <a:r>
              <a:rPr lang="en-US" altLang="zh-CN" dirty="0" smtClean="0"/>
              <a:t>Sep.,2011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92404" y="6475413"/>
            <a:ext cx="115153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ea typeface="宋体" charset="-122"/>
              </a:defRPr>
            </a:lvl1pPr>
          </a:lstStyle>
          <a:p>
            <a:r>
              <a:rPr lang="en-US" altLang="zh-CN" dirty="0" smtClean="0"/>
              <a:t>Siyang Liu, CATR</a:t>
            </a:r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>
                <a:ea typeface="宋体" charset="-122"/>
              </a:defRPr>
            </a:lvl1pPr>
          </a:lstStyle>
          <a:p>
            <a:r>
              <a:rPr lang="en-US" altLang="zh-CN"/>
              <a:t>Slide </a:t>
            </a:r>
            <a:fld id="{5D575358-8799-41C3-B52D-78570A1A2229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75253" y="334963"/>
            <a:ext cx="32702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altLang="zh-CN" sz="1800" b="1" dirty="0">
                <a:ea typeface="宋体" charset="-122"/>
              </a:rPr>
              <a:t>doc.: IEEE </a:t>
            </a:r>
            <a:r>
              <a:rPr lang="en-US" altLang="zh-CN" sz="1800" b="1" dirty="0" smtClean="0">
                <a:ea typeface="宋体" charset="-122"/>
              </a:rPr>
              <a:t>802.11-11/1255r0</a:t>
            </a:r>
            <a:endParaRPr lang="en-US" altLang="zh-CN" sz="1800" b="1" dirty="0">
              <a:ea typeface="宋体" charset="-122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zh-CN">
                <a:ea typeface="宋体" charset="-122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23394" cy="276999"/>
          </a:xfrm>
        </p:spPr>
        <p:txBody>
          <a:bodyPr/>
          <a:lstStyle/>
          <a:p>
            <a:r>
              <a:rPr lang="en-US" altLang="zh-CN" dirty="0" smtClean="0"/>
              <a:t>Sep.,2011</a:t>
            </a:r>
            <a:endParaRPr lang="en-US" altLang="zh-CN" dirty="0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392431" y="6475413"/>
            <a:ext cx="1151534" cy="184666"/>
          </a:xfrm>
        </p:spPr>
        <p:txBody>
          <a:bodyPr/>
          <a:lstStyle/>
          <a:p>
            <a:r>
              <a:rPr lang="en-US" altLang="zh-CN" dirty="0" smtClean="0"/>
              <a:t>Siyang Liu, CATR</a:t>
            </a:r>
            <a:endParaRPr lang="en-US" altLang="zh-CN" dirty="0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Slide </a:t>
            </a:r>
            <a:fld id="{D37B1FC4-FE1C-489D-A2AE-FB2A6B9F86DE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85800"/>
            <a:ext cx="7990656" cy="1066800"/>
          </a:xfrm>
          <a:noFill/>
          <a:ln/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DCF Enhancements for Large Number of STAs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11560" y="1772816"/>
            <a:ext cx="7772400" cy="3810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altLang="zh-CN" sz="2000" dirty="0">
                <a:ea typeface="宋体" charset="-122"/>
              </a:rPr>
              <a:t>Date:</a:t>
            </a:r>
            <a:r>
              <a:rPr lang="en-US" altLang="zh-CN" sz="2000" b="0" dirty="0">
                <a:ea typeface="宋体" charset="-122"/>
              </a:rPr>
              <a:t> </a:t>
            </a:r>
            <a:r>
              <a:rPr lang="en-US" altLang="zh-CN" sz="2000" b="0" dirty="0" smtClean="0">
                <a:ea typeface="宋体" charset="-122"/>
              </a:rPr>
              <a:t>2011-09-015</a:t>
            </a:r>
            <a:endParaRPr lang="en-US" altLang="zh-CN" sz="2000" b="0" dirty="0">
              <a:ea typeface="宋体" charset="-122"/>
            </a:endParaRPr>
          </a:p>
        </p:txBody>
      </p:sp>
      <p:graphicFrame>
        <p:nvGraphicFramePr>
          <p:cNvPr id="30731" name="Object 11"/>
          <p:cNvGraphicFramePr>
            <a:graphicFrameLocks noChangeAspect="1"/>
          </p:cNvGraphicFramePr>
          <p:nvPr/>
        </p:nvGraphicFramePr>
        <p:xfrm>
          <a:off x="396875" y="2636838"/>
          <a:ext cx="7793038" cy="2730500"/>
        </p:xfrm>
        <a:graphic>
          <a:graphicData uri="http://schemas.openxmlformats.org/presentationml/2006/ole">
            <p:oleObj spid="_x0000_s88066" name="Document" r:id="rId4" imgW="8501835" imgH="2931677" progId="Word.Document.8">
              <p:embed/>
            </p:oleObj>
          </a:graphicData>
        </a:graphic>
      </p:graphicFrame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467544" y="2204864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altLang="zh-CN" sz="2000" b="1" dirty="0">
                <a:ea typeface="宋体" charset="-122"/>
              </a:rPr>
              <a:t>Authors:</a:t>
            </a:r>
            <a:endParaRPr lang="en-US" altLang="zh-CN" sz="2000" dirty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Sep.,2011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Siyang Liu, CATR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Slide </a:t>
            </a:r>
            <a:fld id="{E8AA6DDB-1B32-45DE-B989-989650C2C967}" type="slidenum">
              <a:rPr lang="en-US" altLang="zh-CN" smtClean="0"/>
              <a:pPr/>
              <a:t>10</a:t>
            </a:fld>
            <a:endParaRPr lang="en-US" altLang="zh-CN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[1] 11-11-0457-00-00ah-potential-compromise-of-802-11ah-use-case-document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[2] 11-11-0985-01-00ah-performance-evaluation-of-multiple-stas-authentication-and-association-process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[3]11-11-1019-00-00ah-simulation-large-number-of-stas-support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GB" dirty="0"/>
              <a:t>References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Sep.,2011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Siyang Liu, CATR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Slide </a:t>
            </a:r>
            <a:fld id="{E8AA6DDB-1B32-45DE-B989-989650C2C967}" type="slidenum">
              <a:rPr lang="en-US" altLang="zh-CN" smtClean="0"/>
              <a:pPr/>
              <a:t>11</a:t>
            </a:fld>
            <a:endParaRPr lang="en-US" altLang="zh-CN"/>
          </a:p>
        </p:txBody>
      </p:sp>
      <p:sp>
        <p:nvSpPr>
          <p:cNvPr id="7" name="タイトル 4"/>
          <p:cNvSpPr txBox="1">
            <a:spLocks/>
          </p:cNvSpPr>
          <p:nvPr/>
        </p:nvSpPr>
        <p:spPr bwMode="auto">
          <a:xfrm>
            <a:off x="685800" y="2693988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you!</a:t>
            </a:r>
            <a:endParaRPr kumimoji="1" lang="ja-JP" alt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Sep.,2011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Siyang Liu, CATR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Slide </a:t>
            </a:r>
            <a:fld id="{E8AA6DDB-1B32-45DE-B989-989650C2C967}" type="slidenum">
              <a:rPr lang="en-US" altLang="zh-CN" smtClean="0"/>
              <a:pPr/>
              <a:t>2</a:t>
            </a:fld>
            <a:endParaRPr lang="en-US" altLang="zh-CN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55576" y="1700808"/>
            <a:ext cx="792088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For use case 1a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</a:t>
            </a: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Smart Grid – Meter to Pole”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, large number of STAs (up to 6000) should be supported in one AP [1].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6000 STAs simultaneously contend for transmission opportunity, large time delay </a:t>
            </a:r>
            <a:r>
              <a:rPr lang="en-GB" altLang="ja-JP" sz="2400" b="1" kern="0" dirty="0" smtClean="0">
                <a:latin typeface="+mn-lt"/>
              </a:rPr>
              <a:t>will be</a:t>
            </a:r>
            <a:r>
              <a:rPr kumimoji="0" lang="en-GB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induced based on current DCFs scheme [2][3].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altLang="ja-JP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this contribution, we give our viewpoints on how to support large number of STAs efficiently.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ja-JP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noFill/>
          <a:ln/>
        </p:spPr>
        <p:txBody>
          <a:bodyPr/>
          <a:lstStyle/>
          <a:p>
            <a:r>
              <a:rPr lang="en-US" altLang="zh-CN" dirty="0">
                <a:ea typeface="宋体" charset="-122"/>
              </a:rPr>
              <a:t>Abstract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Basic Idea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Sep.,2011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Siyang Liu, CATR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Slide </a:t>
            </a:r>
            <a:fld id="{E8AA6DDB-1B32-45DE-B989-989650C2C967}" type="slidenum">
              <a:rPr lang="en-US" altLang="zh-CN" smtClean="0"/>
              <a:pPr/>
              <a:t>3</a:t>
            </a:fld>
            <a:endParaRPr lang="en-US" altLang="zh-CN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1571612"/>
            <a:ext cx="7958166" cy="4714908"/>
          </a:xfrm>
        </p:spPr>
        <p:txBody>
          <a:bodyPr/>
          <a:lstStyle/>
          <a:p>
            <a:r>
              <a:rPr lang="en-US" altLang="zh-CN" sz="2000" dirty="0" smtClean="0"/>
              <a:t>When the network becomes congestion, the number of STAs which try to access the channel should be limited to reduce the collision rate. </a:t>
            </a:r>
          </a:p>
          <a:p>
            <a:endParaRPr lang="en-US" altLang="zh-CN" sz="1000" dirty="0" smtClean="0"/>
          </a:p>
          <a:p>
            <a:r>
              <a:rPr lang="en-US" altLang="zh-CN" sz="2000" dirty="0" smtClean="0"/>
              <a:t>AP broadcasts some parameters to guide STAs’ contention process. These parameters can be provided in Beacon Frame.  </a:t>
            </a:r>
          </a:p>
          <a:p>
            <a:endParaRPr lang="en-US" altLang="zh-CN" sz="1000" dirty="0" smtClean="0"/>
          </a:p>
          <a:p>
            <a:r>
              <a:rPr lang="en-US" altLang="zh-CN" sz="2000" dirty="0" smtClean="0"/>
              <a:t>If STA can not satisfy the parameters, it should not contend for channel a</a:t>
            </a:r>
            <a:r>
              <a:rPr lang="en-US" sz="2000" dirty="0" smtClean="0"/>
              <a:t>t a period of time</a:t>
            </a:r>
            <a:r>
              <a:rPr lang="en-US" altLang="zh-CN" sz="2000" dirty="0" smtClean="0"/>
              <a:t>.  </a:t>
            </a:r>
          </a:p>
          <a:p>
            <a:endParaRPr lang="en-US" altLang="zh-CN" sz="1000" dirty="0" smtClean="0"/>
          </a:p>
          <a:p>
            <a:r>
              <a:rPr lang="en-US" altLang="zh-CN" sz="2000" dirty="0" smtClean="0"/>
              <a:t>AP sets the parameters according to the current network utilization rate, the collision rate, and other factors. </a:t>
            </a:r>
          </a:p>
          <a:p>
            <a:pPr lvl="1"/>
            <a:r>
              <a:rPr lang="en-US" altLang="zh-CN" sz="1600" dirty="0" smtClean="0"/>
              <a:t>For example, if AP </a:t>
            </a:r>
            <a:r>
              <a:rPr lang="en-US" sz="1600" dirty="0" smtClean="0"/>
              <a:t>finds the network becomes congestion, AP will change the parameters to make only part of STAs can contend for channel.  </a:t>
            </a:r>
            <a:endParaRPr lang="en-US" altLang="zh-CN" sz="1600" dirty="0" smtClean="0"/>
          </a:p>
          <a:p>
            <a:endParaRPr lang="en-US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Introduce Contention Factor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14530"/>
            <a:ext cx="7772400" cy="4114800"/>
          </a:xfrm>
        </p:spPr>
        <p:txBody>
          <a:bodyPr/>
          <a:lstStyle/>
          <a:p>
            <a:r>
              <a:rPr lang="en-US" altLang="zh-CN" dirty="0" smtClean="0"/>
              <a:t>AP behavior: In Beacon Frame, a contention factor Q is provided. The value of Q is between [0,1].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STA behavior: Before contending for channel via DIFS/</a:t>
            </a:r>
            <a:r>
              <a:rPr lang="en-US" altLang="zh-CN" dirty="0" err="1" smtClean="0"/>
              <a:t>backoff</a:t>
            </a:r>
            <a:r>
              <a:rPr lang="en-US" altLang="zh-CN" dirty="0" smtClean="0"/>
              <a:t>, each STA should firstly produce a random number </a:t>
            </a:r>
            <a:r>
              <a:rPr lang="en-US" altLang="zh-CN" i="1" dirty="0" smtClean="0"/>
              <a:t>r</a:t>
            </a:r>
            <a:r>
              <a:rPr lang="en-US" altLang="zh-CN" dirty="0" smtClean="0"/>
              <a:t> from a uniform distribution on the unit interval , and then compare </a:t>
            </a:r>
            <a:r>
              <a:rPr lang="en-US" altLang="zh-CN" i="1" dirty="0" smtClean="0"/>
              <a:t>r  </a:t>
            </a:r>
            <a:r>
              <a:rPr lang="en-US" altLang="zh-CN" dirty="0" smtClean="0"/>
              <a:t>with Q</a:t>
            </a:r>
            <a:r>
              <a:rPr lang="en-US" altLang="zh-CN" baseline="-25000" dirty="0" smtClean="0"/>
              <a:t> </a:t>
            </a:r>
            <a:r>
              <a:rPr lang="en-US" altLang="zh-CN" dirty="0" smtClean="0"/>
              <a:t>.  If </a:t>
            </a:r>
            <a:r>
              <a:rPr lang="en-US" altLang="zh-CN" i="1" dirty="0" smtClean="0"/>
              <a:t>r&lt;=</a:t>
            </a:r>
            <a:r>
              <a:rPr lang="en-US" altLang="zh-CN" dirty="0" smtClean="0"/>
              <a:t> Q, STA can contend for channel; otherwise it is prohibited to contend for channel. </a:t>
            </a:r>
          </a:p>
          <a:p>
            <a:pPr lvl="1"/>
            <a:r>
              <a:rPr lang="en-US" altLang="zh-CN" dirty="0" smtClean="0"/>
              <a:t>SIFS/PIFS does not apply the above scheme. 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Sep.,2011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Siyang Liu, CATR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Slide </a:t>
            </a:r>
            <a:fld id="{E8AA6DDB-1B32-45DE-B989-989650C2C967}" type="slidenum">
              <a:rPr lang="en-US" altLang="zh-CN" smtClean="0"/>
              <a:pPr/>
              <a:t>4</a:t>
            </a:fld>
            <a:endParaRPr lang="en-US" altLang="zh-C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Introduce Contention Factor (Cont’)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Sep.,2011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Siyang Liu, CATR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Slide </a:t>
            </a:r>
            <a:fld id="{E8AA6DDB-1B32-45DE-B989-989650C2C967}" type="slidenum">
              <a:rPr lang="en-US" altLang="zh-CN" smtClean="0"/>
              <a:pPr/>
              <a:t>5</a:t>
            </a:fld>
            <a:endParaRPr lang="en-US" altLang="zh-CN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0897" name="Object 1"/>
          <p:cNvGraphicFramePr>
            <a:graphicFrameLocks noChangeAspect="1"/>
          </p:cNvGraphicFramePr>
          <p:nvPr/>
        </p:nvGraphicFramePr>
        <p:xfrm>
          <a:off x="642910" y="3196117"/>
          <a:ext cx="7596734" cy="3304717"/>
        </p:xfrm>
        <a:graphic>
          <a:graphicData uri="http://schemas.openxmlformats.org/presentationml/2006/ole">
            <p:oleObj spid="_x0000_s80897" name="Visio" r:id="rId3" imgW="5626800" imgH="2445319" progId="Visio.Drawing.11">
              <p:embed/>
            </p:oleObj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286808" cy="1500198"/>
          </a:xfrm>
        </p:spPr>
        <p:txBody>
          <a:bodyPr/>
          <a:lstStyle/>
          <a:p>
            <a:r>
              <a:rPr lang="en-US" altLang="zh-CN" sz="2200" dirty="0" smtClean="0"/>
              <a:t>Special case: </a:t>
            </a:r>
          </a:p>
          <a:p>
            <a:pPr lvl="1"/>
            <a:r>
              <a:rPr lang="en-US" altLang="zh-CN" dirty="0" smtClean="0"/>
              <a:t>If Q</a:t>
            </a:r>
            <a:r>
              <a:rPr lang="en-US" altLang="zh-CN" baseline="-25000" dirty="0" smtClean="0"/>
              <a:t> </a:t>
            </a:r>
            <a:r>
              <a:rPr lang="en-US" altLang="zh-CN" dirty="0" smtClean="0"/>
              <a:t>is set to 0,  then STAs are prohibited to access channel.</a:t>
            </a:r>
          </a:p>
          <a:p>
            <a:pPr lvl="1"/>
            <a:r>
              <a:rPr lang="en-US" altLang="zh-CN" dirty="0" smtClean="0"/>
              <a:t>If Q</a:t>
            </a:r>
            <a:r>
              <a:rPr lang="en-US" altLang="zh-CN" baseline="-25000" dirty="0" smtClean="0"/>
              <a:t> </a:t>
            </a:r>
            <a:r>
              <a:rPr lang="en-US" altLang="zh-CN" dirty="0" smtClean="0"/>
              <a:t>is set to 1, then there is no difference for the proposed scheme with the current DCF function.  STAs can just use the current DCF function.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Further Introduce Prohibition Time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4488"/>
            <a:ext cx="7772400" cy="4381512"/>
          </a:xfrm>
        </p:spPr>
        <p:txBody>
          <a:bodyPr/>
          <a:lstStyle/>
          <a:p>
            <a:r>
              <a:rPr lang="en-US" altLang="zh-CN" dirty="0" smtClean="0"/>
              <a:t>AP behavior: In Beacon Frame, an prohibition time T is provided. </a:t>
            </a:r>
          </a:p>
          <a:p>
            <a:endParaRPr lang="en-US" altLang="zh-CN" sz="1000" dirty="0" smtClean="0"/>
          </a:p>
          <a:p>
            <a:r>
              <a:rPr lang="en-US" altLang="zh-CN" dirty="0" smtClean="0"/>
              <a:t>STA behavior:  If </a:t>
            </a:r>
            <a:r>
              <a:rPr lang="en-US" altLang="zh-CN" i="1" dirty="0" smtClean="0"/>
              <a:t>r&gt;</a:t>
            </a:r>
            <a:r>
              <a:rPr lang="en-US" altLang="zh-CN" dirty="0" smtClean="0"/>
              <a:t> Q, STA is prohibited to contend for channel until the time T passed.</a:t>
            </a:r>
          </a:p>
          <a:p>
            <a:pPr>
              <a:buNone/>
            </a:pP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Sep.,2011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Siyang Liu, CATR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Slide </a:t>
            </a:r>
            <a:fld id="{E8AA6DDB-1B32-45DE-B989-989650C2C967}" type="slidenum">
              <a:rPr lang="en-US" altLang="zh-CN" smtClean="0"/>
              <a:pPr/>
              <a:t>6</a:t>
            </a:fld>
            <a:endParaRPr lang="en-US" altLang="zh-CN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Combination with Group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43050"/>
            <a:ext cx="7772400" cy="4114800"/>
          </a:xfrm>
        </p:spPr>
        <p:txBody>
          <a:bodyPr/>
          <a:lstStyle/>
          <a:p>
            <a:r>
              <a:rPr lang="en-US" altLang="zh-CN" dirty="0" smtClean="0"/>
              <a:t>STAs can be classified into several groups. Different group can also has different priority. Each group has its own {</a:t>
            </a:r>
            <a:r>
              <a:rPr lang="en-US" altLang="zh-CN" dirty="0" err="1" smtClean="0"/>
              <a:t>Q</a:t>
            </a:r>
            <a:r>
              <a:rPr lang="en-US" altLang="zh-CN" baseline="-25000" dirty="0" err="1" smtClean="0"/>
              <a:t>n</a:t>
            </a:r>
            <a:r>
              <a:rPr lang="en-US" altLang="zh-CN" dirty="0" err="1" smtClean="0"/>
              <a:t>,T</a:t>
            </a:r>
            <a:r>
              <a:rPr lang="en-US" altLang="zh-CN" baseline="-25000" dirty="0" err="1" smtClean="0"/>
              <a:t>n</a:t>
            </a:r>
            <a:r>
              <a:rPr lang="en-US" altLang="zh-CN" dirty="0" smtClean="0"/>
              <a:t>}. </a:t>
            </a:r>
          </a:p>
          <a:p>
            <a:endParaRPr lang="en-US" altLang="zh-CN" sz="1000" dirty="0" smtClean="0"/>
          </a:p>
          <a:p>
            <a:r>
              <a:rPr lang="en-US" altLang="zh-CN" dirty="0" smtClean="0"/>
              <a:t>By setting different {</a:t>
            </a:r>
            <a:r>
              <a:rPr lang="en-US" altLang="zh-CN" dirty="0" err="1" smtClean="0"/>
              <a:t>Q</a:t>
            </a:r>
            <a:r>
              <a:rPr lang="en-US" altLang="zh-CN" baseline="-25000" dirty="0" err="1" smtClean="0"/>
              <a:t>n</a:t>
            </a:r>
            <a:r>
              <a:rPr lang="en-US" altLang="zh-CN" dirty="0" err="1" smtClean="0"/>
              <a:t>,T</a:t>
            </a:r>
            <a:r>
              <a:rPr lang="en-US" altLang="zh-CN" baseline="-25000" dirty="0" err="1" smtClean="0"/>
              <a:t>n</a:t>
            </a:r>
            <a:r>
              <a:rPr lang="en-US" altLang="zh-CN" dirty="0" smtClean="0"/>
              <a:t>}</a:t>
            </a:r>
            <a:r>
              <a:rPr lang="en-US" altLang="zh-CN" baseline="-25000" dirty="0" smtClean="0"/>
              <a:t> </a:t>
            </a:r>
            <a:r>
              <a:rPr lang="en-US" altLang="zh-CN" dirty="0" smtClean="0"/>
              <a:t>values for different groups, AP can control the mainly transmission groups at a period of time.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Sep.,2011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Siyang Liu, CATR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Slide </a:t>
            </a:r>
            <a:fld id="{E8AA6DDB-1B32-45DE-B989-989650C2C967}" type="slidenum">
              <a:rPr lang="en-US" altLang="zh-CN" smtClean="0"/>
              <a:pPr/>
              <a:t>7</a:t>
            </a:fld>
            <a:endParaRPr lang="en-US" altLang="zh-CN"/>
          </a:p>
        </p:txBody>
      </p:sp>
      <p:graphicFrame>
        <p:nvGraphicFramePr>
          <p:cNvPr id="81921" name="Object 1"/>
          <p:cNvGraphicFramePr>
            <a:graphicFrameLocks noChangeAspect="1"/>
          </p:cNvGraphicFramePr>
          <p:nvPr/>
        </p:nvGraphicFramePr>
        <p:xfrm>
          <a:off x="214304" y="4149748"/>
          <a:ext cx="3143250" cy="2493962"/>
        </p:xfrm>
        <a:graphic>
          <a:graphicData uri="http://schemas.openxmlformats.org/presentationml/2006/ole">
            <p:oleObj spid="_x0000_s81921" name="Visio" r:id="rId3" imgW="4750920" imgH="3775135" progId="Visio.Drawing.11">
              <p:embed/>
            </p:oleObj>
          </a:graphicData>
        </a:graphic>
      </p:graphicFrame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3214678" y="4071942"/>
          <a:ext cx="5267325" cy="2276475"/>
        </p:xfrm>
        <a:graphic>
          <a:graphicData uri="http://schemas.openxmlformats.org/presentationml/2006/ole">
            <p:oleObj spid="_x0000_s81922" name="Visio" r:id="rId4" imgW="6850980" imgH="2962904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2918"/>
            <a:ext cx="7772400" cy="1066800"/>
          </a:xfrm>
        </p:spPr>
        <p:txBody>
          <a:bodyPr/>
          <a:lstStyle/>
          <a:p>
            <a:r>
              <a:rPr lang="en-US" altLang="zh-CN" dirty="0" smtClean="0"/>
              <a:t>The value of {</a:t>
            </a:r>
            <a:r>
              <a:rPr lang="en-US" altLang="zh-CN" dirty="0" err="1" smtClean="0"/>
              <a:t>Q</a:t>
            </a:r>
            <a:r>
              <a:rPr lang="en-US" altLang="zh-CN" baseline="-25000" dirty="0" err="1" smtClean="0"/>
              <a:t>n</a:t>
            </a:r>
            <a:r>
              <a:rPr lang="en-US" altLang="zh-CN" dirty="0" err="1" smtClean="0"/>
              <a:t>,T</a:t>
            </a:r>
            <a:r>
              <a:rPr lang="en-US" altLang="zh-CN" baseline="-25000" dirty="0" err="1" smtClean="0"/>
              <a:t>n</a:t>
            </a:r>
            <a:r>
              <a:rPr lang="en-US" altLang="zh-CN" dirty="0" smtClean="0"/>
              <a:t>}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00174"/>
            <a:ext cx="8715404" cy="5000660"/>
          </a:xfrm>
        </p:spPr>
        <p:txBody>
          <a:bodyPr/>
          <a:lstStyle/>
          <a:p>
            <a:r>
              <a:rPr lang="en-US" altLang="zh-CN" sz="2200" dirty="0" smtClean="0"/>
              <a:t>AP can set {</a:t>
            </a:r>
            <a:r>
              <a:rPr lang="en-US" altLang="zh-CN" sz="2200" dirty="0" err="1" smtClean="0"/>
              <a:t>Q</a:t>
            </a:r>
            <a:r>
              <a:rPr lang="en-US" altLang="zh-CN" sz="2200" baseline="-25000" dirty="0" err="1" smtClean="0"/>
              <a:t>n</a:t>
            </a:r>
            <a:r>
              <a:rPr lang="en-US" altLang="zh-CN" sz="2200" dirty="0" err="1" smtClean="0"/>
              <a:t>,T</a:t>
            </a:r>
            <a:r>
              <a:rPr lang="en-US" altLang="zh-CN" sz="2200" baseline="-25000" dirty="0" err="1" smtClean="0"/>
              <a:t>n</a:t>
            </a:r>
            <a:r>
              <a:rPr lang="en-US" altLang="zh-CN" sz="2200" dirty="0" smtClean="0"/>
              <a:t>} according to the current network utilization rate, the number of STAs in group n and other factors (e.g., the priority of each group). Note: STA reports its group number in Association Request. </a:t>
            </a:r>
          </a:p>
          <a:p>
            <a:pPr lvl="1"/>
            <a:r>
              <a:rPr lang="en-US" altLang="zh-CN" dirty="0" smtClean="0"/>
              <a:t>If  the network is congestion, </a:t>
            </a:r>
            <a:r>
              <a:rPr lang="en-US" altLang="zh-CN" dirty="0" err="1" smtClean="0"/>
              <a:t>Q</a:t>
            </a:r>
            <a:r>
              <a:rPr lang="en-US" altLang="zh-CN" baseline="-25000" dirty="0" err="1" smtClean="0"/>
              <a:t>n</a:t>
            </a:r>
            <a:r>
              <a:rPr lang="en-US" altLang="zh-CN" dirty="0" smtClean="0"/>
              <a:t> can be set lower, and </a:t>
            </a:r>
            <a:r>
              <a:rPr lang="en-US" altLang="zh-CN" dirty="0" err="1" smtClean="0"/>
              <a:t>T</a:t>
            </a:r>
            <a:r>
              <a:rPr lang="en-US" altLang="zh-CN" baseline="-25000" dirty="0" err="1" smtClean="0"/>
              <a:t>n</a:t>
            </a:r>
            <a:r>
              <a:rPr lang="en-US" altLang="zh-CN" dirty="0" smtClean="0"/>
              <a:t> can be set higher; otherwise </a:t>
            </a:r>
            <a:r>
              <a:rPr lang="en-US" altLang="zh-CN" dirty="0" err="1" smtClean="0"/>
              <a:t>Q</a:t>
            </a:r>
            <a:r>
              <a:rPr lang="en-US" altLang="zh-CN" baseline="-25000" dirty="0" err="1" smtClean="0"/>
              <a:t>n</a:t>
            </a:r>
            <a:r>
              <a:rPr lang="en-US" altLang="zh-CN" dirty="0" smtClean="0"/>
              <a:t> can be set higher, and </a:t>
            </a:r>
            <a:r>
              <a:rPr lang="en-US" altLang="zh-CN" dirty="0" err="1" smtClean="0"/>
              <a:t>T</a:t>
            </a:r>
            <a:r>
              <a:rPr lang="en-US" altLang="zh-CN" baseline="-25000" dirty="0" err="1" smtClean="0"/>
              <a:t>n</a:t>
            </a:r>
            <a:r>
              <a:rPr lang="en-US" altLang="zh-CN" dirty="0" smtClean="0"/>
              <a:t> can be set lower.</a:t>
            </a:r>
          </a:p>
          <a:p>
            <a:pPr lvl="1"/>
            <a:r>
              <a:rPr lang="en-US" altLang="zh-CN" dirty="0" smtClean="0"/>
              <a:t>For high priority group, </a:t>
            </a:r>
            <a:r>
              <a:rPr lang="en-US" altLang="zh-CN" dirty="0" err="1" smtClean="0"/>
              <a:t>Q</a:t>
            </a:r>
            <a:r>
              <a:rPr lang="en-US" altLang="zh-CN" baseline="-25000" dirty="0" err="1" smtClean="0"/>
              <a:t>n</a:t>
            </a:r>
            <a:r>
              <a:rPr lang="en-US" altLang="zh-CN" dirty="0" smtClean="0"/>
              <a:t> can be set higher, and </a:t>
            </a:r>
            <a:r>
              <a:rPr lang="en-US" altLang="zh-CN" dirty="0" err="1" smtClean="0"/>
              <a:t>T</a:t>
            </a:r>
            <a:r>
              <a:rPr lang="en-US" altLang="zh-CN" baseline="-25000" dirty="0" err="1" smtClean="0"/>
              <a:t>n</a:t>
            </a:r>
            <a:r>
              <a:rPr lang="en-US" altLang="zh-CN" dirty="0" smtClean="0"/>
              <a:t> can be set lower; for low priority group, </a:t>
            </a:r>
            <a:r>
              <a:rPr lang="en-US" altLang="zh-CN" dirty="0" err="1" smtClean="0"/>
              <a:t>Q</a:t>
            </a:r>
            <a:r>
              <a:rPr lang="en-US" altLang="zh-CN" baseline="-25000" dirty="0" err="1" smtClean="0"/>
              <a:t>n</a:t>
            </a:r>
            <a:r>
              <a:rPr lang="en-US" altLang="zh-CN" dirty="0" smtClean="0"/>
              <a:t> can be set lower, and </a:t>
            </a:r>
            <a:r>
              <a:rPr lang="en-US" altLang="zh-CN" dirty="0" err="1" smtClean="0"/>
              <a:t>T</a:t>
            </a:r>
            <a:r>
              <a:rPr lang="en-US" altLang="zh-CN" baseline="-25000" dirty="0" err="1" smtClean="0"/>
              <a:t>n</a:t>
            </a:r>
            <a:r>
              <a:rPr lang="en-US" altLang="zh-CN" dirty="0" smtClean="0"/>
              <a:t> can be set higher. </a:t>
            </a:r>
          </a:p>
          <a:p>
            <a:endParaRPr lang="en-US" altLang="zh-CN" sz="1000" dirty="0" smtClean="0"/>
          </a:p>
          <a:p>
            <a:r>
              <a:rPr lang="en-US" altLang="zh-CN" sz="2200" dirty="0" smtClean="0"/>
              <a:t>Special case: </a:t>
            </a:r>
          </a:p>
          <a:p>
            <a:pPr lvl="1"/>
            <a:r>
              <a:rPr lang="en-US" altLang="zh-CN" dirty="0" smtClean="0"/>
              <a:t>If </a:t>
            </a:r>
            <a:r>
              <a:rPr lang="en-US" altLang="zh-CN" dirty="0" err="1" smtClean="0"/>
              <a:t>Q</a:t>
            </a:r>
            <a:r>
              <a:rPr lang="en-US" altLang="zh-CN" baseline="-25000" dirty="0" err="1" smtClean="0"/>
              <a:t>n</a:t>
            </a:r>
            <a:r>
              <a:rPr lang="en-US" altLang="zh-CN" baseline="-25000" dirty="0" smtClean="0"/>
              <a:t> </a:t>
            </a:r>
            <a:r>
              <a:rPr lang="en-US" altLang="zh-CN" dirty="0" smtClean="0"/>
              <a:t>is set to 0,  then STAs in group n is prohibited to access channel in the time T</a:t>
            </a:r>
            <a:r>
              <a:rPr lang="en-US" altLang="zh-CN" baseline="-25000" dirty="0" smtClean="0"/>
              <a:t>n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 smtClean="0"/>
              <a:t>If </a:t>
            </a:r>
            <a:r>
              <a:rPr lang="en-US" altLang="zh-CN" dirty="0" err="1" smtClean="0"/>
              <a:t>Q</a:t>
            </a:r>
            <a:r>
              <a:rPr lang="en-US" altLang="zh-CN" baseline="-25000" dirty="0" err="1" smtClean="0"/>
              <a:t>n</a:t>
            </a:r>
            <a:r>
              <a:rPr lang="en-US" altLang="zh-CN" baseline="-25000" dirty="0" smtClean="0"/>
              <a:t> </a:t>
            </a:r>
            <a:r>
              <a:rPr lang="en-US" altLang="zh-CN" dirty="0" smtClean="0"/>
              <a:t>is set to 1, then STAs in group n use the current DCF scheme. </a:t>
            </a:r>
          </a:p>
          <a:p>
            <a:pPr lvl="1"/>
            <a:r>
              <a:rPr lang="en-US" altLang="zh-CN" dirty="0" smtClean="0"/>
              <a:t>If </a:t>
            </a:r>
            <a:r>
              <a:rPr lang="en-US" altLang="zh-CN" dirty="0" err="1" smtClean="0"/>
              <a:t>T</a:t>
            </a:r>
            <a:r>
              <a:rPr lang="en-US" altLang="zh-CN" baseline="-25000" dirty="0" err="1" smtClean="0"/>
              <a:t>n</a:t>
            </a:r>
            <a:r>
              <a:rPr lang="en-US" altLang="zh-CN" baseline="-25000" dirty="0" smtClean="0"/>
              <a:t> </a:t>
            </a:r>
            <a:r>
              <a:rPr lang="en-US" altLang="zh-CN" dirty="0" smtClean="0"/>
              <a:t>is set to 0, then STAs in group n can contend for channel by enhanced DCF scheme in any DIFS. </a:t>
            </a:r>
            <a:endParaRPr lang="zh-CN" altLang="en-US" dirty="0" smtClean="0"/>
          </a:p>
          <a:p>
            <a:pPr lvl="1"/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Sep.,2011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Siyang Liu, CATR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Slide </a:t>
            </a:r>
            <a:fld id="{E8AA6DDB-1B32-45DE-B989-989650C2C967}" type="slidenum">
              <a:rPr lang="en-US" altLang="zh-CN" smtClean="0"/>
              <a:pPr/>
              <a:t>8</a:t>
            </a:fld>
            <a:endParaRPr lang="en-US" altLang="zh-CN"/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Sep.,2011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Siyang Liu, CATR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Slide </a:t>
            </a:r>
            <a:fld id="{E8AA6DDB-1B32-45DE-B989-989650C2C967}" type="slidenum">
              <a:rPr lang="en-US" altLang="zh-CN" smtClean="0"/>
              <a:pPr/>
              <a:t>9</a:t>
            </a:fld>
            <a:endParaRPr lang="en-US" altLang="zh-CN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altLang="zh-CN" dirty="0" smtClean="0"/>
              <a:t>Conclusion</a:t>
            </a:r>
            <a:endParaRPr lang="zh-CN" altLang="zh-CN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14282" y="1500174"/>
            <a:ext cx="871540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CN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5800" y="181453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zh-CN" sz="2400" b="1" kern="0" dirty="0" smtClean="0">
                <a:latin typeface="+mn-lt"/>
              </a:rPr>
              <a:t>To support large number of STAs in 802.11 ah, DCF scheme should be enhanced to reduce the collision rate and improve the transmission efficiency.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zh-CN" sz="2400" b="1" kern="0" dirty="0" smtClean="0">
                <a:latin typeface="+mn-lt"/>
              </a:rPr>
              <a:t>Contention factor and prohibition time proposed in this contribution can be utilized to enhance the current DCF function, and thus support large number of STAs in  802. 11 ah efficiently.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zh-CN" sz="2400" b="1" kern="0" dirty="0" smtClean="0">
                <a:latin typeface="+mn-lt"/>
              </a:rPr>
              <a:t>Similar idea can also be applied to EDCA.</a:t>
            </a: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7695</TotalTime>
  <Words>813</Words>
  <Application>Microsoft Office PowerPoint</Application>
  <PresentationFormat>On-screen Show (4:3)</PresentationFormat>
  <Paragraphs>97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802-11-Submission</vt:lpstr>
      <vt:lpstr>Document</vt:lpstr>
      <vt:lpstr>Visio</vt:lpstr>
      <vt:lpstr>DCF Enhancements for Large Number of STAs</vt:lpstr>
      <vt:lpstr>Abstract</vt:lpstr>
      <vt:lpstr>Basic Idea</vt:lpstr>
      <vt:lpstr>Introduce Contention Factor </vt:lpstr>
      <vt:lpstr>Introduce Contention Factor (Cont’)</vt:lpstr>
      <vt:lpstr>Further Introduce Prohibition Time</vt:lpstr>
      <vt:lpstr>Combination with Group</vt:lpstr>
      <vt:lpstr>The value of {Qn,Tn}</vt:lpstr>
      <vt:lpstr>Conclusion</vt:lpstr>
      <vt:lpstr>References</vt:lpstr>
      <vt:lpstr>Slide 11</vt:lpstr>
    </vt:vector>
  </TitlesOfParts>
  <Company>CATR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Siyang Liu</dc:creator>
  <cp:lastModifiedBy>lenovo</cp:lastModifiedBy>
  <cp:revision>464</cp:revision>
  <cp:lastPrinted>1998-02-10T13:28:06Z</cp:lastPrinted>
  <dcterms:created xsi:type="dcterms:W3CDTF">2011-06-24T02:00:24Z</dcterms:created>
  <dcterms:modified xsi:type="dcterms:W3CDTF">2011-09-19T01:28:46Z</dcterms:modified>
</cp:coreProperties>
</file>