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1" r:id="rId4"/>
    <p:sldId id="288" r:id="rId5"/>
    <p:sldId id="290" r:id="rId6"/>
    <p:sldId id="287" r:id="rId7"/>
    <p:sldId id="295" r:id="rId8"/>
    <p:sldId id="292" r:id="rId9"/>
    <p:sldId id="289" r:id="rId10"/>
    <p:sldId id="294" r:id="rId11"/>
    <p:sldId id="293" r:id="rId12"/>
    <p:sldId id="291"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366" y="5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802.11-11/1253r4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1/11-11-0239-02-00ah-proposed-selection-procedur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1254-00-00ah-considerations-on-short-packet-transmission-overhea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1/11-11-1205-00-00ah-consideration-on-battery-power-alarm-mechanism-for-ieee-802-11ah-framework.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1/11-11-1294-00-00ah-spec-framework-text-of-11ah-bw-modes.pptx" TargetMode="External"/><Relationship Id="rId2" Type="http://schemas.openxmlformats.org/officeDocument/2006/relationships/hyperlink" Target="https://mentor.ieee.org/802.11/dcn/11/11-11-1204-00-00ah-power-saving-mechanism-consideration-for-802-11ah-framework.ppt" TargetMode="External"/><Relationship Id="rId1" Type="http://schemas.openxmlformats.org/officeDocument/2006/relationships/slideLayout" Target="../slideLayouts/slideLayout2.xml"/><Relationship Id="rId4" Type="http://schemas.openxmlformats.org/officeDocument/2006/relationships/hyperlink" Target="https://mentor.ieee.org/802.11/dcn/11/11-11-1296-02-00ah-potential-channelization-for-11ah.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11"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11/1275 </a:t>
            </a:r>
          </a:p>
          <a:p>
            <a:pPr lvl="1"/>
            <a:r>
              <a:rPr lang="en-US" dirty="0" err="1" smtClean="0"/>
              <a:t>Sudhir</a:t>
            </a:r>
            <a:r>
              <a:rPr lang="en-US" dirty="0" smtClean="0"/>
              <a:t> </a:t>
            </a:r>
            <a:r>
              <a:rPr lang="en-US" dirty="0" err="1" smtClean="0"/>
              <a:t>Srinivasa</a:t>
            </a:r>
            <a:r>
              <a:rPr lang="en-US" dirty="0" smtClean="0"/>
              <a:t> (Marvell)</a:t>
            </a:r>
          </a:p>
          <a:p>
            <a:pPr lvl="1"/>
            <a:r>
              <a:rPr lang="en-US" dirty="0" smtClean="0"/>
              <a:t>Preference for Wednesday PM1</a:t>
            </a:r>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253828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br>
              <a:rPr lang="en-US" dirty="0" smtClean="0"/>
            </a:br>
            <a:r>
              <a:rPr lang="en-US" dirty="0" smtClean="0"/>
              <a:t>FR-EM</a:t>
            </a:r>
            <a:endParaRPr lang="en-US" dirty="0"/>
          </a:p>
        </p:txBody>
      </p:sp>
      <p:sp>
        <p:nvSpPr>
          <p:cNvPr id="3" name="Content Placeholder 2"/>
          <p:cNvSpPr>
            <a:spLocks noGrp="1"/>
          </p:cNvSpPr>
          <p:nvPr>
            <p:ph idx="1"/>
          </p:nvPr>
        </p:nvSpPr>
        <p:spPr/>
        <p:txBody>
          <a:bodyPr/>
          <a:lstStyle/>
          <a:p>
            <a:r>
              <a:rPr lang="en-US" dirty="0" smtClean="0"/>
              <a:t>11/905r4</a:t>
            </a:r>
          </a:p>
          <a:p>
            <a:pPr lvl="1"/>
            <a:r>
              <a:rPr lang="en-US" dirty="0" smtClean="0"/>
              <a:t>Minho Cheong (ETRI)</a:t>
            </a:r>
          </a:p>
          <a:p>
            <a:pPr lvl="1"/>
            <a:r>
              <a:rPr lang="en-US" dirty="0" smtClean="0"/>
              <a:t>Preference on presenting </a:t>
            </a:r>
            <a:r>
              <a:rPr lang="en-US" dirty="0" err="1" smtClean="0"/>
              <a:t>Wedns</a:t>
            </a:r>
            <a:r>
              <a:rPr lang="en-US" dirty="0" smtClean="0"/>
              <a:t> PM1 </a:t>
            </a:r>
            <a:r>
              <a:rPr lang="en-US" smtClean="0"/>
              <a:t>or Thurs PM1</a:t>
            </a:r>
            <a:endParaRPr lang="en-US"/>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021214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Sub Groups</a:t>
            </a:r>
            <a:endParaRPr lang="en-US" dirty="0"/>
          </a:p>
        </p:txBody>
      </p:sp>
      <p:sp>
        <p:nvSpPr>
          <p:cNvPr id="3" name="Content Placeholder 2"/>
          <p:cNvSpPr>
            <a:spLocks noGrp="1"/>
          </p:cNvSpPr>
          <p:nvPr>
            <p:ph idx="1"/>
          </p:nvPr>
        </p:nvSpPr>
        <p:spPr/>
        <p:txBody>
          <a:bodyPr/>
          <a:lstStyle/>
          <a:p>
            <a:r>
              <a:rPr lang="en-US" dirty="0" smtClean="0"/>
              <a:t>Review Specification Development process document</a:t>
            </a:r>
          </a:p>
          <a:p>
            <a:pPr lvl="1"/>
            <a:r>
              <a:rPr lang="en-US" b="0" u="sng" dirty="0" smtClean="0">
                <a:hlinkClick r:id="rId2"/>
              </a:rPr>
              <a:t>11/0239r02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434277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 (Joseph Teo Chee Ming)</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11/1098r0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August 22 </a:t>
            </a:r>
            <a:r>
              <a:rPr lang="en-US" dirty="0">
                <a:solidFill>
                  <a:srgbClr val="00B050"/>
                </a:solidFill>
              </a:rPr>
              <a:t>teleconference </a:t>
            </a:r>
            <a:r>
              <a:rPr lang="en-US" dirty="0" smtClean="0">
                <a:solidFill>
                  <a:srgbClr val="00B050"/>
                </a:solidFill>
              </a:rPr>
              <a:t>minutes 11/1141r0 </a:t>
            </a:r>
            <a:endParaRPr lang="en-US" dirty="0">
              <a:solidFill>
                <a:srgbClr val="00B050"/>
              </a:solidFill>
            </a:endParaRPr>
          </a:p>
          <a:p>
            <a:pPr marL="1009650" lvl="1" indent="-609600"/>
            <a:r>
              <a:rPr lang="en-US" dirty="0" smtClean="0">
                <a:solidFill>
                  <a:srgbClr val="00B050"/>
                </a:solidFill>
              </a:rPr>
              <a:t>August 8 </a:t>
            </a:r>
            <a:r>
              <a:rPr lang="en-US" dirty="0">
                <a:solidFill>
                  <a:srgbClr val="00B050"/>
                </a:solidFill>
              </a:rPr>
              <a:t>teleconference </a:t>
            </a:r>
            <a:r>
              <a:rPr lang="en-US" dirty="0" smtClean="0">
                <a:solidFill>
                  <a:srgbClr val="00B050"/>
                </a:solidFill>
              </a:rPr>
              <a:t>minutes 11/1114r1 </a:t>
            </a:r>
            <a:endParaRPr lang="en-US" dirty="0">
              <a:solidFill>
                <a:srgbClr val="00B050"/>
              </a:solidFill>
            </a:endParaRP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11/1226r0</a:t>
            </a:r>
            <a:r>
              <a:rPr lang="en-US" dirty="0" smtClean="0"/>
              <a:t> </a:t>
            </a:r>
          </a:p>
          <a:p>
            <a:pPr marL="609600" indent="-609600"/>
            <a:r>
              <a:rPr lang="en-US" dirty="0" smtClean="0"/>
              <a:t>Call for submissions</a:t>
            </a:r>
          </a:p>
          <a:p>
            <a:pPr marL="609600" indent="-609600"/>
            <a:r>
              <a:rPr lang="en-US" dirty="0" smtClean="0"/>
              <a:t>Ad Hoc sub groups discussion</a:t>
            </a:r>
          </a:p>
          <a:p>
            <a:pPr marL="609600" indent="-609600"/>
            <a:r>
              <a:rPr lang="en-US" dirty="0" smtClean="0"/>
              <a:t>Teleconferences and timeline discussion</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Agenda cont.</a:t>
            </a:r>
            <a:br>
              <a:rPr lang="en-US" dirty="0" smtClean="0">
                <a:solidFill>
                  <a:srgbClr val="00B050"/>
                </a:solidFill>
              </a:rPr>
            </a:br>
            <a:r>
              <a:rPr lang="en-US" dirty="0" smtClean="0">
                <a:solidFill>
                  <a:srgbClr val="00B050"/>
                </a:solidFill>
              </a:rPr>
              <a:t>Submissions</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hlinkClick r:id="rId2"/>
              </a:rPr>
              <a:t>11-1238-00-channel-and-bw-modes-for-11ah.pptx</a:t>
            </a:r>
          </a:p>
          <a:p>
            <a:pPr lvl="1"/>
            <a:r>
              <a:rPr lang="en-US" dirty="0">
                <a:solidFill>
                  <a:srgbClr val="00B050"/>
                </a:solidFill>
              </a:rPr>
              <a:t>Rolf de Vegt (</a:t>
            </a:r>
            <a:r>
              <a:rPr lang="en-US" dirty="0" smtClean="0">
                <a:solidFill>
                  <a:srgbClr val="00B050"/>
                </a:solidFill>
              </a:rPr>
              <a:t>Qualcomm)</a:t>
            </a:r>
          </a:p>
          <a:p>
            <a:r>
              <a:rPr lang="en-US" dirty="0">
                <a:solidFill>
                  <a:srgbClr val="00B050"/>
                </a:solidFill>
                <a:hlinkClick r:id="rId2"/>
              </a:rPr>
              <a:t>11-1175-03-11ah-channelization-discussion.pptx</a:t>
            </a:r>
          </a:p>
          <a:p>
            <a:pPr lvl="1"/>
            <a:r>
              <a:rPr lang="nl-NL" dirty="0">
                <a:solidFill>
                  <a:srgbClr val="00B050"/>
                </a:solidFill>
              </a:rPr>
              <a:t>James Wang (Mediatek) et al</a:t>
            </a:r>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11-1230-00-802-11ah-channel-access-improvement.pptx</a:t>
            </a:r>
          </a:p>
          <a:p>
            <a:pPr lvl="1"/>
            <a:r>
              <a:rPr lang="en-US" dirty="0">
                <a:solidFill>
                  <a:srgbClr val="00B050"/>
                </a:solidFill>
              </a:rPr>
              <a:t>Minyoung Park (Intel)</a:t>
            </a:r>
          </a:p>
          <a:p>
            <a:r>
              <a:rPr lang="en-US" dirty="0">
                <a:solidFill>
                  <a:srgbClr val="00B050"/>
                </a:solidFill>
                <a:hlinkClick r:id="rId2"/>
              </a:rPr>
              <a:t>11-1229-00-m2m-channel-access-performance.pptx</a:t>
            </a:r>
          </a:p>
          <a:p>
            <a:pPr lvl="1"/>
            <a:r>
              <a:rPr lang="en-US" dirty="0">
                <a:solidFill>
                  <a:srgbClr val="00B050"/>
                </a:solidFill>
              </a:rPr>
              <a:t>Minyoung Park (Intel</a:t>
            </a:r>
            <a:r>
              <a:rPr lang="en-US" dirty="0" smtClean="0">
                <a:solidFill>
                  <a:srgbClr val="00B050"/>
                </a:solidFill>
              </a:rPr>
              <a:t>)</a:t>
            </a:r>
          </a:p>
          <a:p>
            <a:endParaRPr lang="en-US" dirty="0">
              <a:hlinkClick r:id="rId2"/>
            </a:endParaRPr>
          </a:p>
          <a:p>
            <a:r>
              <a:rPr lang="en-US" dirty="0" smtClean="0">
                <a:solidFill>
                  <a:srgbClr val="00B050"/>
                </a:solidFill>
                <a:hlinkClick r:id="rId2"/>
              </a:rPr>
              <a:t>11-1255-00-dcf-enhanc-for-large-number-of-stas.pptx</a:t>
            </a:r>
          </a:p>
          <a:p>
            <a:pPr lvl="1"/>
            <a:r>
              <a:rPr lang="en-US" dirty="0" err="1">
                <a:solidFill>
                  <a:srgbClr val="00B050"/>
                </a:solidFill>
              </a:rPr>
              <a:t>Siyang</a:t>
            </a:r>
            <a:r>
              <a:rPr lang="en-US" dirty="0">
                <a:solidFill>
                  <a:srgbClr val="00B050"/>
                </a:solidFill>
              </a:rPr>
              <a:t> Liu (CATR)</a:t>
            </a:r>
            <a:endParaRPr lang="en-US" dirty="0">
              <a:solidFill>
                <a:srgbClr val="00B050"/>
              </a:solidFill>
              <a:hlinkClick r:id="rId2"/>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375967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11-1254-00-consid-on-short-trans-overhead.pptx</a:t>
            </a:r>
            <a:endParaRPr lang="en-US" dirty="0" smtClean="0">
              <a:solidFill>
                <a:srgbClr val="00B050"/>
              </a:solidFill>
            </a:endParaRPr>
          </a:p>
          <a:p>
            <a:pPr lvl="1"/>
            <a:r>
              <a:rPr lang="en-US" dirty="0">
                <a:solidFill>
                  <a:srgbClr val="00B050"/>
                </a:solidFill>
              </a:rPr>
              <a:t>George Calcev (Huawei)</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27913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a:xfrm>
            <a:off x="685800" y="1676400"/>
            <a:ext cx="7772400" cy="4114800"/>
          </a:xfrm>
        </p:spPr>
        <p:txBody>
          <a:bodyPr/>
          <a:lstStyle/>
          <a:p>
            <a:r>
              <a:rPr lang="en-US" dirty="0" smtClean="0">
                <a:solidFill>
                  <a:srgbClr val="00B050"/>
                </a:solidFill>
                <a:hlinkClick r:id="rId2"/>
              </a:rPr>
              <a:t>11-1205-00-consideration-on-battery-power-alarm-mechanism-for-ieee-802-11ah-framework.ppt</a:t>
            </a:r>
            <a:endParaRPr lang="en-US" dirty="0" smtClean="0">
              <a:solidFill>
                <a:srgbClr val="00B050"/>
              </a:solidFill>
            </a:endParaRPr>
          </a:p>
          <a:p>
            <a:pPr lvl="1"/>
            <a:r>
              <a:rPr lang="en-US" dirty="0" err="1">
                <a:solidFill>
                  <a:srgbClr val="00B050"/>
                </a:solidFill>
              </a:rPr>
              <a:t>Junjian</a:t>
            </a:r>
            <a:r>
              <a:rPr lang="en-US" dirty="0">
                <a:solidFill>
                  <a:srgbClr val="00B050"/>
                </a:solidFill>
              </a:rPr>
              <a:t> Zhang, </a:t>
            </a:r>
            <a:r>
              <a:rPr lang="en-US" dirty="0" smtClean="0">
                <a:solidFill>
                  <a:srgbClr val="00B050"/>
                </a:solidFill>
              </a:rPr>
              <a:t>(ZTE Corporation</a:t>
            </a:r>
            <a:r>
              <a:rPr lang="en-US" dirty="0" smtClean="0">
                <a:solidFill>
                  <a:srgbClr val="00B050"/>
                </a:solidFill>
              </a:rPr>
              <a:t>)</a:t>
            </a:r>
          </a:p>
          <a:p>
            <a:pPr lvl="1"/>
            <a:endParaRPr lang="en-US" dirty="0">
              <a:solidFill>
                <a:srgbClr val="00B050"/>
              </a:solidFill>
            </a:endParaRPr>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361587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Agenda cont.</a:t>
            </a:r>
            <a:br>
              <a:rPr lang="en-US" dirty="0">
                <a:solidFill>
                  <a:srgbClr val="00B050"/>
                </a:solidFill>
              </a:rPr>
            </a:br>
            <a:r>
              <a:rPr lang="en-US" dirty="0">
                <a:solidFill>
                  <a:srgbClr val="00B050"/>
                </a:solidFill>
              </a:rPr>
              <a:t>Submissions</a:t>
            </a:r>
          </a:p>
        </p:txBody>
      </p:sp>
      <p:sp>
        <p:nvSpPr>
          <p:cNvPr id="3" name="Content Placeholder 2"/>
          <p:cNvSpPr>
            <a:spLocks noGrp="1"/>
          </p:cNvSpPr>
          <p:nvPr>
            <p:ph idx="1"/>
          </p:nvPr>
        </p:nvSpPr>
        <p:spPr/>
        <p:txBody>
          <a:bodyPr/>
          <a:lstStyle/>
          <a:p>
            <a:r>
              <a:rPr lang="en-US" dirty="0">
                <a:solidFill>
                  <a:srgbClr val="00B050"/>
                </a:solidFill>
                <a:hlinkClick r:id="rId2"/>
              </a:rPr>
              <a:t>11-1204-00-00ah-power-saving-mechanism-consideration-for-802-11ah-framework.ppt</a:t>
            </a:r>
            <a:endParaRPr lang="en-US" dirty="0">
              <a:solidFill>
                <a:srgbClr val="00B050"/>
              </a:solidFill>
            </a:endParaRPr>
          </a:p>
          <a:p>
            <a:pPr lvl="1"/>
            <a:r>
              <a:rPr lang="en-US" dirty="0" err="1">
                <a:solidFill>
                  <a:srgbClr val="00B050"/>
                </a:solidFill>
              </a:rPr>
              <a:t>Dezhi</a:t>
            </a:r>
            <a:r>
              <a:rPr lang="en-US" dirty="0">
                <a:solidFill>
                  <a:srgbClr val="00B050"/>
                </a:solidFill>
              </a:rPr>
              <a:t> </a:t>
            </a:r>
            <a:r>
              <a:rPr lang="en-US" dirty="0" err="1">
                <a:solidFill>
                  <a:srgbClr val="00B050"/>
                </a:solidFill>
              </a:rPr>
              <a:t>Zhang,Lin</a:t>
            </a:r>
            <a:r>
              <a:rPr lang="en-US" dirty="0">
                <a:solidFill>
                  <a:srgbClr val="00B050"/>
                </a:solidFill>
              </a:rPr>
              <a:t> Wang, (ZTE Corporation) </a:t>
            </a:r>
          </a:p>
          <a:p>
            <a:r>
              <a:rPr lang="en-US" dirty="0">
                <a:solidFill>
                  <a:srgbClr val="00B050"/>
                </a:solidFill>
              </a:rPr>
              <a:t>11/1262 </a:t>
            </a:r>
            <a:r>
              <a:rPr lang="en-US" b="0" dirty="0">
                <a:solidFill>
                  <a:srgbClr val="00B050"/>
                </a:solidFill>
              </a:rPr>
              <a:t>Performance analysis of China s1g spectrum</a:t>
            </a:r>
          </a:p>
          <a:p>
            <a:pPr lvl="1"/>
            <a:r>
              <a:rPr lang="en-US" dirty="0" err="1">
                <a:solidFill>
                  <a:srgbClr val="00B050"/>
                </a:solidFill>
              </a:rPr>
              <a:t>Daning</a:t>
            </a:r>
            <a:r>
              <a:rPr lang="en-US" dirty="0">
                <a:solidFill>
                  <a:srgbClr val="00B050"/>
                </a:solidFill>
              </a:rPr>
              <a:t> Gong (CATR) </a:t>
            </a:r>
          </a:p>
          <a:p>
            <a:r>
              <a:rPr lang="en-US" dirty="0">
                <a:solidFill>
                  <a:srgbClr val="00B050"/>
                </a:solidFill>
                <a:hlinkClick r:id="rId3"/>
              </a:rPr>
              <a:t>11-1294-00-spec-framework-text-of-11ah-bw-modes.pptx</a:t>
            </a:r>
            <a:endParaRPr lang="en-US" dirty="0">
              <a:solidFill>
                <a:srgbClr val="00B050"/>
              </a:solidFill>
            </a:endParaRPr>
          </a:p>
          <a:p>
            <a:pPr lvl="1"/>
            <a:r>
              <a:rPr lang="en-US" dirty="0">
                <a:solidFill>
                  <a:srgbClr val="00B050"/>
                </a:solidFill>
              </a:rPr>
              <a:t>Rolf de Vegt (Qualcomm)</a:t>
            </a:r>
          </a:p>
          <a:p>
            <a:r>
              <a:rPr lang="en-US" dirty="0">
                <a:solidFill>
                  <a:srgbClr val="00B050"/>
                </a:solidFill>
                <a:hlinkClick r:id="rId4"/>
              </a:rPr>
              <a:t>11-1296-02-00ah-potential-channelization-for-11ah.pptx</a:t>
            </a:r>
            <a:endParaRPr lang="en-US" dirty="0">
              <a:solidFill>
                <a:srgbClr val="00B050"/>
              </a:solidFill>
            </a:endParaRPr>
          </a:p>
          <a:p>
            <a:pPr lvl="1"/>
            <a:r>
              <a:rPr lang="en-US" dirty="0">
                <a:solidFill>
                  <a:srgbClr val="00B050"/>
                </a:solidFill>
              </a:rPr>
              <a:t>Rolf de Vegt (Qualcomm)</a:t>
            </a: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80406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11/1248 </a:t>
            </a:r>
            <a:r>
              <a:rPr lang="en-US" b="0" dirty="0"/>
              <a:t>Simulation Study of the Performance of DCF Under Heavy Traffics for </a:t>
            </a:r>
            <a:r>
              <a:rPr lang="en-US" b="0" dirty="0" smtClean="0"/>
              <a:t>802.11ah</a:t>
            </a:r>
          </a:p>
          <a:p>
            <a:pPr lvl="1"/>
            <a:r>
              <a:rPr lang="en-US" dirty="0" err="1"/>
              <a:t>Zhong</a:t>
            </a:r>
            <a:r>
              <a:rPr lang="en-US" dirty="0"/>
              <a:t>-Yi Jin (Nokia Research Center</a:t>
            </a:r>
            <a:r>
              <a:rPr lang="en-US" dirty="0" smtClean="0"/>
              <a:t>)</a:t>
            </a:r>
          </a:p>
          <a:p>
            <a:pPr lvl="1"/>
            <a:r>
              <a:rPr lang="en-US" dirty="0" smtClean="0"/>
              <a:t>Preference on Tuesday presentation</a:t>
            </a: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90833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a:hlinkClick r:id="rId2"/>
              </a:rPr>
              <a:t>11-1138-01-packet-radio-mode-for-802-11ah-abgn.ppt</a:t>
            </a:r>
            <a:endParaRPr lang="en-US" dirty="0"/>
          </a:p>
          <a:p>
            <a:pPr lvl="1"/>
            <a:r>
              <a:rPr lang="en-US" dirty="0"/>
              <a:t>Paul Gardner-Stephen (</a:t>
            </a:r>
            <a:r>
              <a:rPr lang="en-US" dirty="0" err="1"/>
              <a:t>Serval</a:t>
            </a:r>
            <a:r>
              <a:rPr lang="en-US" dirty="0"/>
              <a:t> Project)</a:t>
            </a: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786101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1740</TotalTime>
  <Words>754</Words>
  <Application>Microsoft Office PowerPoint</Application>
  <PresentationFormat>On-screen Show (4:3)</PresentationFormat>
  <Paragraphs>195</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802-11-PathProtection</vt:lpstr>
      <vt:lpstr>Document</vt:lpstr>
      <vt:lpstr>IEEE 802.11ah Sub 1 GHz license-exempt operation Agenda for September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vt:lpstr>
      <vt:lpstr>Agenda cont. Submissions FR-EM</vt:lpstr>
      <vt:lpstr>Ad Hoc Sub Groups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195</cp:revision>
  <cp:lastPrinted>1998-02-10T13:28:06Z</cp:lastPrinted>
  <dcterms:created xsi:type="dcterms:W3CDTF">2009-11-09T00:32:22Z</dcterms:created>
  <dcterms:modified xsi:type="dcterms:W3CDTF">2011-09-20T09:00:15Z</dcterms:modified>
</cp:coreProperties>
</file>