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70" r:id="rId3"/>
    <p:sldId id="281" r:id="rId4"/>
    <p:sldId id="288" r:id="rId5"/>
    <p:sldId id="290" r:id="rId6"/>
    <p:sldId id="287" r:id="rId7"/>
    <p:sldId id="289" r:id="rId8"/>
    <p:sldId id="292" r:id="rId9"/>
    <p:sldId id="291" r:id="rId10"/>
    <p:sldId id="279" r:id="rId11"/>
    <p:sldId id="286" r:id="rId12"/>
    <p:sldId id="273" r:id="rId13"/>
    <p:sldId id="274" r:id="rId14"/>
    <p:sldId id="275" r:id="rId15"/>
    <p:sldId id="276" r:id="rId16"/>
    <p:sldId id="277"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397" autoAdjust="0"/>
    <p:restoredTop sz="94671" autoAdjust="0"/>
  </p:normalViewPr>
  <p:slideViewPr>
    <p:cSldViewPr>
      <p:cViewPr>
        <p:scale>
          <a:sx n="80" d="100"/>
          <a:sy n="80" d="100"/>
        </p:scale>
        <p:origin x="-1296" y="3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12</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13</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16</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2011</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802.11-11/1253r1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1/11-11-1254-00-00ah-considerations-on-short-packet-transmission-overhead.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1/11-11-1204-00-00ah-power-saving-mechanism-consideration-for-802-11ah-framework.ppt" TargetMode="External"/><Relationship Id="rId2" Type="http://schemas.openxmlformats.org/officeDocument/2006/relationships/hyperlink" Target="https://mentor.ieee.org/802.11/dcn/11/11-11-1205-00-00ah-consideration-on-battery-power-alarm-mechanism-for-ieee-802-11ah-framework.pp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1/11-11-0239-02-00ah-proposed-selection-procedure.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2011</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2011</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2011-09-19</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088" name="Document" r:id="rId5" imgW="8691842" imgH="4130615" progId="Word.Document.8">
                  <p:embed/>
                </p:oleObj>
              </mc:Choice>
              <mc:Fallback>
                <p:oleObj name="Document" r:id="rId5" imgW="8691842" imgH="4130615" progId="Word.Document.8">
                  <p:embed/>
                  <p:pic>
                    <p:nvPicPr>
                      <p:cNvPr id="0" name="Object 11"/>
                      <p:cNvPicPr>
                        <a:picLocks noChangeAspect="1" noChangeArrowheads="1"/>
                      </p:cNvPicPr>
                      <p:nvPr/>
                    </p:nvPicPr>
                    <p:blipFill>
                      <a:blip r:embed="rId6"/>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endParaRPr lang="en-US" sz="1400"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1059331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2011</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 (Joseph Teo Chee Ming)</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July meeting minutes</a:t>
            </a:r>
          </a:p>
          <a:p>
            <a:pPr marL="1009650" lvl="1" indent="-609600"/>
            <a:r>
              <a:rPr lang="en-US" dirty="0" smtClean="0"/>
              <a:t>July meeting minutes 11/1098r0</a:t>
            </a:r>
          </a:p>
          <a:p>
            <a:pPr marL="609600" indent="-609600"/>
            <a:r>
              <a:rPr lang="en-US" dirty="0" smtClean="0"/>
              <a:t>Approve Teleconference meeting minutes</a:t>
            </a:r>
          </a:p>
          <a:p>
            <a:pPr marL="1009650" lvl="1" indent="-609600"/>
            <a:r>
              <a:rPr lang="en-US" dirty="0" smtClean="0"/>
              <a:t>August 22 </a:t>
            </a:r>
            <a:r>
              <a:rPr lang="en-US" dirty="0"/>
              <a:t>teleconference </a:t>
            </a:r>
            <a:r>
              <a:rPr lang="en-US" dirty="0" smtClean="0"/>
              <a:t>minutes 11/1141r0 </a:t>
            </a:r>
            <a:endParaRPr lang="en-US" dirty="0"/>
          </a:p>
          <a:p>
            <a:pPr marL="1009650" lvl="1" indent="-609600"/>
            <a:r>
              <a:rPr lang="en-US" dirty="0" smtClean="0"/>
              <a:t>August 8 </a:t>
            </a:r>
            <a:r>
              <a:rPr lang="en-US" dirty="0"/>
              <a:t>teleconference </a:t>
            </a:r>
            <a:r>
              <a:rPr lang="en-US" dirty="0" smtClean="0"/>
              <a:t>minutes 11/1114r1 </a:t>
            </a:r>
            <a:endParaRPr lang="en-US" dirty="0"/>
          </a:p>
          <a:p>
            <a:pPr marL="1009650" lvl="1" indent="-609600"/>
            <a:r>
              <a:rPr lang="en-US" dirty="0" smtClean="0"/>
              <a:t>September 12 </a:t>
            </a:r>
            <a:r>
              <a:rPr lang="en-US" dirty="0"/>
              <a:t>teleconference </a:t>
            </a:r>
            <a:r>
              <a:rPr lang="en-US" dirty="0" smtClean="0"/>
              <a:t>minutes 11/1226r0 </a:t>
            </a:r>
          </a:p>
          <a:p>
            <a:pPr marL="609600" indent="-609600"/>
            <a:r>
              <a:rPr lang="en-US" dirty="0" smtClean="0"/>
              <a:t>Call for submissions</a:t>
            </a:r>
          </a:p>
          <a:p>
            <a:pPr marL="609600" indent="-609600"/>
            <a:r>
              <a:rPr lang="en-US" dirty="0" smtClean="0"/>
              <a:t>Ad Hoc sub groups discussion</a:t>
            </a:r>
          </a:p>
          <a:p>
            <a:pPr marL="609600" indent="-609600"/>
            <a:r>
              <a:rPr lang="en-US" dirty="0" smtClean="0"/>
              <a:t>Teleconferences and timeline discussion</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2011</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r>
              <a:rPr lang="en-US" dirty="0" smtClean="0">
                <a:hlinkClick r:id="rId2"/>
              </a:rPr>
              <a:t>11-1238-00-channel-and-bw-modes-for-11ah.pptx</a:t>
            </a:r>
          </a:p>
          <a:p>
            <a:pPr lvl="1"/>
            <a:r>
              <a:rPr lang="en-US" dirty="0"/>
              <a:t>Rolf de Vegt (</a:t>
            </a:r>
            <a:r>
              <a:rPr lang="en-US" dirty="0" smtClean="0"/>
              <a:t>Qualcomm)</a:t>
            </a:r>
          </a:p>
          <a:p>
            <a:r>
              <a:rPr lang="en-US" dirty="0">
                <a:hlinkClick r:id="rId2"/>
              </a:rPr>
              <a:t>11-1175-03-11ah-channelization-discussion.pptx</a:t>
            </a:r>
          </a:p>
          <a:p>
            <a:pPr lvl="1"/>
            <a:r>
              <a:rPr lang="nl-NL" dirty="0"/>
              <a:t>James Wang (Mediatek) et al</a:t>
            </a:r>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1555188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a:hlinkClick r:id="rId2"/>
              </a:rPr>
              <a:t>11-1230-00-802-11ah-channel-access-improvement.pptx</a:t>
            </a:r>
          </a:p>
          <a:p>
            <a:pPr lvl="1"/>
            <a:r>
              <a:rPr lang="en-US" dirty="0"/>
              <a:t>Minyoung Park (Intel)</a:t>
            </a:r>
          </a:p>
          <a:p>
            <a:r>
              <a:rPr lang="en-US" dirty="0">
                <a:hlinkClick r:id="rId2"/>
              </a:rPr>
              <a:t>11-1229-00-m2m-channel-access-performance.pptx</a:t>
            </a:r>
          </a:p>
          <a:p>
            <a:pPr lvl="1"/>
            <a:r>
              <a:rPr lang="en-US" dirty="0"/>
              <a:t>Minyoung Park (Intel</a:t>
            </a:r>
            <a:r>
              <a:rPr lang="en-US" dirty="0" smtClean="0"/>
              <a:t>)</a:t>
            </a:r>
          </a:p>
          <a:p>
            <a:endParaRPr lang="en-US" dirty="0">
              <a:hlinkClick r:id="rId2"/>
            </a:endParaRPr>
          </a:p>
          <a:p>
            <a:r>
              <a:rPr lang="en-US" dirty="0" smtClean="0">
                <a:hlinkClick r:id="rId2"/>
              </a:rPr>
              <a:t>11-1255-00-dcf-enhanc-for-large-number-of-stas.pptx</a:t>
            </a:r>
          </a:p>
          <a:p>
            <a:pPr lvl="1"/>
            <a:r>
              <a:rPr lang="en-US" dirty="0" err="1"/>
              <a:t>Siyang</a:t>
            </a:r>
            <a:r>
              <a:rPr lang="en-US" dirty="0"/>
              <a:t> Liu (CATR)</a:t>
            </a:r>
            <a:endParaRPr lang="en-US" dirty="0">
              <a:hlinkClick r:id="rId2"/>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1375967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hlinkClick r:id="rId2"/>
              </a:rPr>
              <a:t>11-1254-00-consid-on-short-trans-overhead.pptx</a:t>
            </a:r>
            <a:endParaRPr lang="en-US" dirty="0" smtClean="0"/>
          </a:p>
          <a:p>
            <a:pPr lvl="1"/>
            <a:r>
              <a:rPr lang="en-US" dirty="0"/>
              <a:t>George Calcev (Huawei)</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4127913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hlinkClick r:id="rId2"/>
              </a:rPr>
              <a:t>11-1205-00-consideration-on-battery-power-alarm-mechanism-for-ieee-802-11ah-framework.ppt</a:t>
            </a:r>
            <a:endParaRPr lang="en-US" dirty="0" smtClean="0"/>
          </a:p>
          <a:p>
            <a:pPr lvl="1"/>
            <a:r>
              <a:rPr lang="en-US" dirty="0" err="1"/>
              <a:t>Junjian</a:t>
            </a:r>
            <a:r>
              <a:rPr lang="en-US" dirty="0"/>
              <a:t> Zhang, </a:t>
            </a:r>
            <a:r>
              <a:rPr lang="en-US" dirty="0" smtClean="0"/>
              <a:t>(ZTE Corporation)</a:t>
            </a:r>
          </a:p>
          <a:p>
            <a:r>
              <a:rPr lang="en-US" dirty="0" smtClean="0">
                <a:hlinkClick r:id="rId3"/>
              </a:rPr>
              <a:t>11-1204-00-00ah-power-saving-mechanism-consideration-for-802-11ah-framework.ppt</a:t>
            </a:r>
            <a:endParaRPr lang="en-US" dirty="0" smtClean="0"/>
          </a:p>
          <a:p>
            <a:pPr lvl="1"/>
            <a:r>
              <a:rPr lang="en-US" dirty="0" err="1"/>
              <a:t>Dezhi</a:t>
            </a:r>
            <a:r>
              <a:rPr lang="en-US" dirty="0"/>
              <a:t> </a:t>
            </a:r>
            <a:r>
              <a:rPr lang="en-US" dirty="0" err="1"/>
              <a:t>Zhang,Lin</a:t>
            </a:r>
            <a:r>
              <a:rPr lang="en-US" dirty="0"/>
              <a:t> Wang, </a:t>
            </a:r>
            <a:r>
              <a:rPr lang="en-US" dirty="0" smtClean="0"/>
              <a:t>(ZTE Corporation)</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3361587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a:hlinkClick r:id="rId2"/>
              </a:rPr>
              <a:t>11-1138-01-packet-radio-mode-for-802-11ah-abgn.ppt</a:t>
            </a:r>
            <a:endParaRPr lang="en-US" dirty="0"/>
          </a:p>
          <a:p>
            <a:pPr lvl="1"/>
            <a:r>
              <a:rPr lang="en-US" dirty="0"/>
              <a:t>Paul Gardner-Stephen (</a:t>
            </a:r>
            <a:r>
              <a:rPr lang="en-US" dirty="0" err="1"/>
              <a:t>Serval</a:t>
            </a:r>
            <a:r>
              <a:rPr lang="en-US" dirty="0"/>
              <a:t> Project)</a:t>
            </a:r>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786101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11/1248 </a:t>
            </a:r>
            <a:r>
              <a:rPr lang="en-US" b="0" dirty="0"/>
              <a:t>Simulation Study of the Performance of DCF Under Heavy Traffics for </a:t>
            </a:r>
            <a:r>
              <a:rPr lang="en-US" b="0" dirty="0" smtClean="0"/>
              <a:t>802.11ah</a:t>
            </a:r>
          </a:p>
          <a:p>
            <a:pPr lvl="1"/>
            <a:r>
              <a:rPr lang="en-US" dirty="0" err="1"/>
              <a:t>Zhong</a:t>
            </a:r>
            <a:r>
              <a:rPr lang="en-US" dirty="0"/>
              <a:t>-Yi Jin (Nokia Research Center</a:t>
            </a:r>
            <a:r>
              <a:rPr lang="en-US" dirty="0" smtClean="0"/>
              <a:t>)</a:t>
            </a:r>
          </a:p>
          <a:p>
            <a:r>
              <a:rPr lang="en-US" dirty="0" smtClean="0"/>
              <a:t>11/1262 </a:t>
            </a:r>
            <a:r>
              <a:rPr lang="en-US" b="0" dirty="0" smtClean="0"/>
              <a:t>Performance </a:t>
            </a:r>
            <a:r>
              <a:rPr lang="en-US" b="0" dirty="0"/>
              <a:t>analysis of China s1g </a:t>
            </a:r>
            <a:r>
              <a:rPr lang="en-US" b="0" dirty="0" smtClean="0"/>
              <a:t>spectrum</a:t>
            </a:r>
          </a:p>
          <a:p>
            <a:pPr lvl="1"/>
            <a:r>
              <a:rPr lang="en-US" dirty="0" err="1"/>
              <a:t>Daning</a:t>
            </a:r>
            <a:r>
              <a:rPr lang="en-US" dirty="0"/>
              <a:t> Gong (CATR)</a:t>
            </a:r>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90833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Sub Groups</a:t>
            </a:r>
            <a:endParaRPr lang="en-US" dirty="0"/>
          </a:p>
        </p:txBody>
      </p:sp>
      <p:sp>
        <p:nvSpPr>
          <p:cNvPr id="3" name="Content Placeholder 2"/>
          <p:cNvSpPr>
            <a:spLocks noGrp="1"/>
          </p:cNvSpPr>
          <p:nvPr>
            <p:ph idx="1"/>
          </p:nvPr>
        </p:nvSpPr>
        <p:spPr/>
        <p:txBody>
          <a:bodyPr/>
          <a:lstStyle/>
          <a:p>
            <a:r>
              <a:rPr lang="en-US" dirty="0" smtClean="0"/>
              <a:t>Review Specification Development process document</a:t>
            </a:r>
          </a:p>
          <a:p>
            <a:pPr lvl="1"/>
            <a:r>
              <a:rPr lang="en-US" b="0" u="sng" dirty="0" smtClean="0">
                <a:hlinkClick r:id="rId2"/>
              </a:rPr>
              <a:t>11/0239r02</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434277325"/>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1381</TotalTime>
  <Words>676</Words>
  <Application>Microsoft Office PowerPoint</Application>
  <PresentationFormat>On-screen Show (4:3)</PresentationFormat>
  <Paragraphs>169</Paragraphs>
  <Slides>16</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802-11-PathProtection</vt:lpstr>
      <vt:lpstr>Document</vt:lpstr>
      <vt:lpstr>IEEE 802.11ah Sub 1 GHz license-exempt operation Agenda for September 2011</vt:lpstr>
      <vt:lpstr>IEEE 802.11ah Agenda</vt:lpstr>
      <vt:lpstr>Agenda cont. Submissions</vt:lpstr>
      <vt:lpstr>Agenda cont. Submissions</vt:lpstr>
      <vt:lpstr>Agenda cont. Submissions</vt:lpstr>
      <vt:lpstr>Agenda cont. Submissions</vt:lpstr>
      <vt:lpstr>Agenda cont. Submissions</vt:lpstr>
      <vt:lpstr>Agenda cont. Submissions</vt:lpstr>
      <vt:lpstr>Ad Hoc Sub Groups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171</cp:revision>
  <cp:lastPrinted>1998-02-10T13:28:06Z</cp:lastPrinted>
  <dcterms:created xsi:type="dcterms:W3CDTF">2009-11-09T00:32:22Z</dcterms:created>
  <dcterms:modified xsi:type="dcterms:W3CDTF">2011-09-19T02:17:41Z</dcterms:modified>
</cp:coreProperties>
</file>