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1" r:id="rId4"/>
    <p:sldId id="288" r:id="rId5"/>
    <p:sldId id="287" r:id="rId6"/>
    <p:sldId id="289"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1/11-11-1204-00-00ah-power-saving-mechanism-consideration-for-802-11ah-framework.ppt" TargetMode="External"/><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3"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11/1098r0</a:t>
            </a:r>
          </a:p>
          <a:p>
            <a:pPr marL="609600" indent="-609600"/>
            <a:r>
              <a:rPr lang="en-US" dirty="0" smtClean="0"/>
              <a:t>Approve Teleconference meeting minutes</a:t>
            </a:r>
          </a:p>
          <a:p>
            <a:pPr marL="1009650" lvl="1" indent="-609600"/>
            <a:r>
              <a:rPr lang="en-US" dirty="0" smtClean="0"/>
              <a:t>August 22 </a:t>
            </a:r>
            <a:r>
              <a:rPr lang="en-US" dirty="0"/>
              <a:t>teleconference </a:t>
            </a:r>
            <a:r>
              <a:rPr lang="en-US" dirty="0" smtClean="0"/>
              <a:t>minutes 11/1141r0 </a:t>
            </a:r>
            <a:endParaRPr lang="en-US" dirty="0"/>
          </a:p>
          <a:p>
            <a:pPr marL="1009650" lvl="1" indent="-609600"/>
            <a:r>
              <a:rPr lang="en-US" dirty="0" smtClean="0"/>
              <a:t>August 8 </a:t>
            </a:r>
            <a:r>
              <a:rPr lang="en-US" dirty="0"/>
              <a:t>teleconference </a:t>
            </a:r>
            <a:r>
              <a:rPr lang="en-US" dirty="0" smtClean="0"/>
              <a:t>minutes 11/1114r1 </a:t>
            </a:r>
            <a:endParaRPr lang="en-US" dirty="0"/>
          </a:p>
          <a:p>
            <a:pPr marL="1009650" lvl="1" indent="-609600"/>
            <a:r>
              <a:rPr lang="en-US" dirty="0" smtClean="0"/>
              <a:t>September 12 </a:t>
            </a:r>
            <a:r>
              <a:rPr lang="en-US" dirty="0"/>
              <a:t>teleconference </a:t>
            </a:r>
            <a:r>
              <a:rPr lang="en-US" dirty="0" smtClean="0"/>
              <a:t>minutes 11/1226r0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11-1238-00-channel-and-bw-modes-for-11ah.pptx</a:t>
            </a:r>
          </a:p>
          <a:p>
            <a:pPr lvl="1"/>
            <a:r>
              <a:rPr lang="en-US" dirty="0"/>
              <a:t>Rolf de Vegt (</a:t>
            </a:r>
            <a:r>
              <a:rPr lang="en-US" dirty="0" smtClean="0"/>
              <a:t>Qualcomm)</a:t>
            </a:r>
          </a:p>
          <a:p>
            <a:r>
              <a:rPr lang="en-US" dirty="0">
                <a:hlinkClick r:id="rId2"/>
              </a:rPr>
              <a:t>11-1175-03-11ah-channelization-discussion.pptx</a:t>
            </a:r>
          </a:p>
          <a:p>
            <a:pPr lvl="1"/>
            <a:r>
              <a:rPr lang="nl-NL" dirty="0"/>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11-1230-00-802-11ah-channel-access-improvement.pptx</a:t>
            </a:r>
          </a:p>
          <a:p>
            <a:pPr lvl="1"/>
            <a:r>
              <a:rPr lang="en-US" dirty="0"/>
              <a:t>Minyoung Park (Intel)</a:t>
            </a:r>
          </a:p>
          <a:p>
            <a:r>
              <a:rPr lang="en-US" dirty="0">
                <a:hlinkClick r:id="rId2"/>
              </a:rPr>
              <a:t>11-1229-00-m2m-channel-access-performance.pptx</a:t>
            </a:r>
          </a:p>
          <a:p>
            <a:pPr lvl="1"/>
            <a:r>
              <a:rPr lang="en-US" dirty="0"/>
              <a:t>Minyoung Park (Intel)</a:t>
            </a:r>
            <a:endParaRPr lang="en-US" dirty="0">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11-1205-00-consideration-on-battery-power-alarm-mechanism-for-ieee-802-11ah-framework.ppt</a:t>
            </a:r>
            <a:endParaRPr lang="en-US" dirty="0" smtClean="0"/>
          </a:p>
          <a:p>
            <a:pPr lvl="1"/>
            <a:r>
              <a:rPr lang="en-US" dirty="0" err="1"/>
              <a:t>Junjian</a:t>
            </a:r>
            <a:r>
              <a:rPr lang="en-US" dirty="0"/>
              <a:t> Zhang, </a:t>
            </a:r>
            <a:r>
              <a:rPr lang="en-US" dirty="0" smtClean="0"/>
              <a:t>(ZTE Corporation)</a:t>
            </a:r>
          </a:p>
          <a:p>
            <a:r>
              <a:rPr lang="en-US" dirty="0" smtClean="0">
                <a:hlinkClick r:id="rId3"/>
              </a:rPr>
              <a:t>11-1204-00-00ah-power-saving-mechanism-consideration-for-802-11ah-framework.ppt</a:t>
            </a:r>
            <a:endParaRPr lang="en-US" dirty="0" smtClean="0"/>
          </a:p>
          <a:p>
            <a:pPr lvl="1"/>
            <a:r>
              <a:rPr lang="en-US" dirty="0" err="1"/>
              <a:t>Dezhi</a:t>
            </a:r>
            <a:r>
              <a:rPr lang="en-US" dirty="0"/>
              <a:t> </a:t>
            </a:r>
            <a:r>
              <a:rPr lang="en-US" dirty="0" err="1"/>
              <a:t>Zhang,Lin</a:t>
            </a:r>
            <a:r>
              <a:rPr lang="en-US" dirty="0"/>
              <a:t> Wang, </a:t>
            </a:r>
            <a:r>
              <a:rPr lang="en-US" dirty="0" smtClean="0"/>
              <a:t>(ZTE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336158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11-1138-01-packet-radio-mode-for-802-11ah-abgn.ppt</a:t>
            </a:r>
            <a:endParaRPr lang="en-US" dirty="0"/>
          </a:p>
          <a:p>
            <a:pPr lvl="1"/>
            <a:r>
              <a:rPr lang="en-US" dirty="0"/>
              <a:t>Paul Gardner-Stephen (</a:t>
            </a:r>
            <a:r>
              <a:rPr lang="en-US" dirty="0" err="1"/>
              <a:t>Serval</a:t>
            </a:r>
            <a:r>
              <a:rPr lang="en-US" dirty="0"/>
              <a:t> Project)</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78610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1359</TotalTime>
  <Words>574</Words>
  <Application>Microsoft Office PowerPoint</Application>
  <PresentationFormat>On-screen Show (4:3)</PresentationFormat>
  <Paragraphs>144</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166</cp:revision>
  <cp:lastPrinted>1998-02-10T13:28:06Z</cp:lastPrinted>
  <dcterms:created xsi:type="dcterms:W3CDTF">2009-11-09T00:32:22Z</dcterms:created>
  <dcterms:modified xsi:type="dcterms:W3CDTF">2011-09-19T00:16:52Z</dcterms:modified>
</cp:coreProperties>
</file>