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60" r:id="rId2"/>
  </p:sldMasterIdLst>
  <p:notesMasterIdLst>
    <p:notesMasterId r:id="rId11"/>
  </p:notesMasterIdLst>
  <p:handoutMasterIdLst>
    <p:handoutMasterId r:id="rId12"/>
  </p:handoutMasterIdLst>
  <p:sldIdLst>
    <p:sldId id="256" r:id="rId3"/>
    <p:sldId id="257" r:id="rId4"/>
    <p:sldId id="258" r:id="rId5"/>
    <p:sldId id="266" r:id="rId6"/>
    <p:sldId id="273" r:id="rId7"/>
    <p:sldId id="270" r:id="rId8"/>
    <p:sldId id="274" r:id="rId9"/>
    <p:sldId id="272" r:id="rId10"/>
  </p:sldIdLst>
  <p:sldSz cx="9144000" cy="6858000" type="screen4x3"/>
  <p:notesSz cx="7023100" cy="93091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883" y="-6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9"/>
        <p:guide pos="218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665" cy="464977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827" y="0"/>
            <a:ext cx="3043665" cy="464977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9/19/2011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531"/>
            <a:ext cx="3043665" cy="464977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827" y="8842531"/>
            <a:ext cx="3043665" cy="464977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8167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023100" cy="93091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12701" y="97137"/>
            <a:ext cx="647964" cy="211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2435" y="97137"/>
            <a:ext cx="836083" cy="211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92213" y="703263"/>
            <a:ext cx="4637087" cy="347821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5771" y="4422063"/>
            <a:ext cx="5149952" cy="41879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274" tIns="46412" rIns="94274" bIns="4641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26503" y="9012916"/>
            <a:ext cx="934162" cy="1815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0492" algn="l"/>
                <a:tab pos="1381476" algn="l"/>
                <a:tab pos="2302459" algn="l"/>
                <a:tab pos="3223443" algn="l"/>
                <a:tab pos="4144427" algn="l"/>
                <a:tab pos="5065410" algn="l"/>
                <a:tab pos="5986394" algn="l"/>
                <a:tab pos="6907378" algn="l"/>
                <a:tab pos="7828361" algn="l"/>
                <a:tab pos="8749345" algn="l"/>
                <a:tab pos="9670329" algn="l"/>
                <a:tab pos="10591312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63941" y="9012916"/>
            <a:ext cx="517729" cy="3646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574" y="9012916"/>
            <a:ext cx="723534" cy="183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159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159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469842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8910" y="703836"/>
            <a:ext cx="4685282" cy="347936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5770" y="4422062"/>
            <a:ext cx="5151560" cy="428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68910" y="703836"/>
            <a:ext cx="4685282" cy="347936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5770" y="4422062"/>
            <a:ext cx="5151560" cy="428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5770" y="4422062"/>
            <a:ext cx="5151560" cy="428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5770" y="4422062"/>
            <a:ext cx="5151560" cy="428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5770" y="4422062"/>
            <a:ext cx="5151560" cy="428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5770" y="4422062"/>
            <a:ext cx="5151560" cy="428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Zhong-Yi Jin,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Zhong-Yi Jin, Nokia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023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Zhong-Yi Jin, Nokia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386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Zhong-Yi Jin, Nokia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4675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Zhong-Yi Jin, Nokia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4082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Zhong-Yi Jin, Nokia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5902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Zhong-Yi Jin, Nokia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1040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Zhong-Yi Jin, Nokia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3901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Zhong-Yi Jin, Nokia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384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Zhong-Yi Jin, Nokia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7599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Zhong-Yi Jin, Nokia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151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Zhong-Yi Jin,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2011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Zhong-Yi Jin, Nokia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265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Zhong-Yi Jin,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Zhong-Yi Jin, Nokia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Zhong-Yi Jin, Nokia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Zhong-Yi Jin, Nokia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Zhong-Yi Jin, Nokia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Zhong-Yi Jin,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Zhong-Yi Jin,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Zhong-Yi Jin, Nokia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11-11/1248r0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Zhong-Yi Jin, Nokia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BDDD6-09CA-4B12-AAA7-6D3EA5B426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600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Simulation Study of the Performance of </a:t>
            </a:r>
            <a:r>
              <a:rPr lang="en-US" dirty="0"/>
              <a:t>DCF </a:t>
            </a:r>
            <a:r>
              <a:rPr lang="en-US" dirty="0" smtClean="0"/>
              <a:t>Under Heavy Traffics for 802.11ah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2011-09-15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Zhong-Yi Jin, Nokia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2011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9044784"/>
              </p:ext>
            </p:extLst>
          </p:nvPr>
        </p:nvGraphicFramePr>
        <p:xfrm>
          <a:off x="506413" y="2344738"/>
          <a:ext cx="7823200" cy="308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5" name="Document" r:id="rId5" imgW="8258040" imgH="3259727" progId="Word.Document.8">
                  <p:embed/>
                </p:oleObj>
              </mc:Choice>
              <mc:Fallback>
                <p:oleObj name="Document" r:id="rId5" imgW="8258040" imgH="325972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2344738"/>
                        <a:ext cx="7823200" cy="3082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	In this report, we present simulation results that show the performance of DCF in “802.11ah Environmental and Agriculture Use Cases” [1] under heavy bursty traffics.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Zhong-Yi Jin,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September 2011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199" y="2438400"/>
            <a:ext cx="4495801" cy="3904096"/>
          </a:xfrm>
          <a:prstGeom prst="rect">
            <a:avLst/>
          </a:prstGeom>
        </p:spPr>
      </p:pic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Simulation Scenarios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305320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Num of AP: 1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Num of Stations:100, 200, 300, 400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Topology: 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Disk with a 1000 meter radius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AP at the center of the disk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Stations uniformly within the disk</a:t>
            </a: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Zhong-Yi Jin,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September 2011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Simulation Parameters 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305320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Zhong-Yi Jin,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September 2011</a:t>
            </a:r>
            <a:endParaRPr lang="en-GB" dirty="0"/>
          </a:p>
        </p:txBody>
      </p:sp>
      <p:graphicFrame>
        <p:nvGraphicFramePr>
          <p:cNvPr id="8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991018"/>
              </p:ext>
            </p:extLst>
          </p:nvPr>
        </p:nvGraphicFramePr>
        <p:xfrm>
          <a:off x="1024608" y="1600200"/>
          <a:ext cx="7128792" cy="469392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3564396"/>
                <a:gridCol w="3564396"/>
              </a:tblGrid>
              <a:tr h="274320">
                <a:tc>
                  <a:txBody>
                    <a:bodyPr/>
                    <a:lstStyle/>
                    <a:p>
                      <a:r>
                        <a:rPr lang="en-US" altLang="zh-CN" sz="1600" b="0" dirty="0" smtClean="0"/>
                        <a:t>Channel Bandwidth</a:t>
                      </a:r>
                      <a:endParaRPr lang="zh-CN" alt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600" b="0" dirty="0" smtClean="0"/>
                        <a:t>20MHz</a:t>
                      </a:r>
                      <a:endParaRPr lang="zh-CN" altLang="en-US" sz="1600" b="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Symbol Duration</a:t>
                      </a:r>
                      <a:endParaRPr lang="zh-CN" alt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4</a:t>
                      </a:r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µs</a:t>
                      </a:r>
                      <a:endParaRPr lang="en-US" sz="1600" dirty="0" smtClean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Bursty Data Rate</a:t>
                      </a:r>
                      <a:endParaRPr lang="zh-CN" alt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50kbps/station </a:t>
                      </a:r>
                      <a:r>
                        <a:rPr lang="en-US" sz="1600" baseline="0" dirty="0" smtClean="0"/>
                        <a:t>(uplink)</a:t>
                      </a:r>
                      <a:endParaRPr lang="en-US" sz="1600" dirty="0" smtClean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TX Power</a:t>
                      </a:r>
                      <a:endParaRPr lang="zh-CN" alt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30dBm</a:t>
                      </a:r>
                      <a:endParaRPr kumimoji="1" lang="ja-JP" altLang="en-US" sz="16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Antenna</a:t>
                      </a:r>
                      <a:r>
                        <a:rPr lang="en-US" altLang="zh-CN" sz="1600" baseline="0" dirty="0" smtClean="0"/>
                        <a:t> Gains</a:t>
                      </a:r>
                      <a:endParaRPr lang="zh-CN" alt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3dB</a:t>
                      </a:r>
                      <a:endParaRPr kumimoji="1" lang="ja-JP" altLang="en-US" sz="16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MCS</a:t>
                      </a:r>
                      <a:endParaRPr lang="zh-CN" alt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BPSK,</a:t>
                      </a:r>
                      <a:r>
                        <a:rPr kumimoji="1" lang="en-US" altLang="ja-JP" sz="1600" baseline="0" dirty="0" smtClean="0">
                          <a:solidFill>
                            <a:sysClr val="windowText" lastClr="000000"/>
                          </a:solidFill>
                        </a:rPr>
                        <a:t> 1 over 2</a:t>
                      </a:r>
                      <a:endParaRPr kumimoji="1" lang="ja-JP" altLang="en-US" sz="16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Max Communication Range</a:t>
                      </a:r>
                      <a:endParaRPr lang="zh-CN" alt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1012 Meters</a:t>
                      </a:r>
                      <a:r>
                        <a:rPr kumimoji="1" lang="en-US" altLang="ja-JP" sz="1600" baseline="0" dirty="0" smtClean="0">
                          <a:solidFill>
                            <a:sysClr val="windowText" lastClr="000000"/>
                          </a:solidFill>
                        </a:rPr>
                        <a:t> (-88dBm)</a:t>
                      </a:r>
                      <a:endParaRPr kumimoji="1" lang="ja-JP" altLang="en-US" sz="16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Max</a:t>
                      </a:r>
                      <a:r>
                        <a:rPr lang="en-US" altLang="zh-CN" sz="1600" baseline="0" dirty="0" smtClean="0"/>
                        <a:t> Carrier Sensing </a:t>
                      </a:r>
                      <a:r>
                        <a:rPr lang="en-US" altLang="zh-CN" sz="1600" dirty="0" smtClean="0"/>
                        <a:t>Range</a:t>
                      </a:r>
                      <a:endParaRPr lang="zh-CN" alt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1293 Meters (-92dBm)</a:t>
                      </a:r>
                      <a:endParaRPr kumimoji="1" lang="ja-JP" altLang="en-US" sz="16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Packet Size</a:t>
                      </a:r>
                      <a:endParaRPr lang="zh-CN" alt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1250Bytes</a:t>
                      </a:r>
                      <a:endParaRPr kumimoji="1" lang="ja-JP" altLang="en-US" sz="16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DIFS</a:t>
                      </a:r>
                      <a:endParaRPr lang="zh-CN" alt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34µs</a:t>
                      </a:r>
                      <a:endParaRPr kumimoji="1" lang="ja-JP" altLang="en-US" sz="16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SIFS </a:t>
                      </a:r>
                      <a:endParaRPr lang="zh-CN" alt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16µs</a:t>
                      </a:r>
                      <a:endParaRPr kumimoji="1" lang="ja-JP" altLang="en-US" sz="16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Slot Time</a:t>
                      </a:r>
                      <a:endParaRPr lang="zh-CN" alt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600" dirty="0" smtClean="0"/>
                        <a:t>9µs</a:t>
                      </a:r>
                      <a:endParaRPr lang="zh-CN" altLang="en-US" sz="16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CWmin</a:t>
                      </a:r>
                      <a:endParaRPr kumimoji="1" lang="ja-JP" altLang="en-US" sz="16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600" dirty="0" smtClean="0"/>
                        <a:t>15</a:t>
                      </a:r>
                      <a:endParaRPr lang="zh-CN" altLang="en-US" sz="16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CWmax</a:t>
                      </a:r>
                      <a:endParaRPr kumimoji="1" lang="ja-JP" altLang="en-US" sz="16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600" dirty="0" smtClean="0"/>
                        <a:t>1023</a:t>
                      </a:r>
                      <a:endParaRPr lang="zh-CN" alt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9591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Simulation Parameters 2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305320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Pathloss model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Outdoor Macro [2</a:t>
            </a:r>
            <a:r>
              <a:rPr lang="en-US" dirty="0"/>
              <a:t>]: PL(d) =8+37.6log10(d</a:t>
            </a:r>
            <a:r>
              <a:rPr lang="en-US" dirty="0" smtClean="0"/>
              <a:t>)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Station to Station model [3</a:t>
            </a:r>
            <a:r>
              <a:rPr lang="en-US" dirty="0"/>
              <a:t>]: </a:t>
            </a:r>
            <a:r>
              <a:rPr lang="en-US" dirty="0" smtClean="0"/>
              <a:t>PL(d)=16.90 </a:t>
            </a:r>
            <a:r>
              <a:rPr lang="en-US" dirty="0"/>
              <a:t>+ </a:t>
            </a:r>
            <a:r>
              <a:rPr lang="en-US" dirty="0" smtClean="0"/>
              <a:t>42.4*log10(d)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Traffic Model 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F</a:t>
            </a:r>
            <a:r>
              <a:rPr lang="en-US" dirty="0" smtClean="0"/>
              <a:t>or each station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Bursty-Window = 16 Seconds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#Packets = Busty-Window * Data Rate / Packet Size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TX time for each packet is randomly selected in the Bursty-Window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Zhong-Yi Jin,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September 2011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447800" y="5334000"/>
            <a:ext cx="6705600" cy="4572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 bwMode="auto">
          <a:xfrm flipV="1">
            <a:off x="1752600" y="5334000"/>
            <a:ext cx="0" cy="457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V="1">
            <a:off x="2133600" y="5334000"/>
            <a:ext cx="0" cy="457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V="1">
            <a:off x="6248400" y="5334000"/>
            <a:ext cx="0" cy="457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V="1">
            <a:off x="5943600" y="5334000"/>
            <a:ext cx="0" cy="457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V="1">
            <a:off x="7543800" y="5334000"/>
            <a:ext cx="0" cy="457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 flipV="1">
            <a:off x="2895600" y="5334000"/>
            <a:ext cx="0" cy="457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 flipV="1">
            <a:off x="3429000" y="5334000"/>
            <a:ext cx="0" cy="457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 flipV="1">
            <a:off x="3810000" y="5334000"/>
            <a:ext cx="0" cy="457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flipV="1">
            <a:off x="5029200" y="5334000"/>
            <a:ext cx="0" cy="457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 flipV="1">
            <a:off x="5715000" y="5334000"/>
            <a:ext cx="0" cy="457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 flipV="1">
            <a:off x="7391400" y="5334000"/>
            <a:ext cx="0" cy="457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>
            <a:off x="1447800" y="6167735"/>
            <a:ext cx="67056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5123" name="TextBox 5122"/>
          <p:cNvSpPr txBox="1"/>
          <p:nvPr/>
        </p:nvSpPr>
        <p:spPr>
          <a:xfrm>
            <a:off x="3969091" y="5955268"/>
            <a:ext cx="166301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Bursty-Window</a:t>
            </a: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5047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Result: Uplink Outage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368" y="1525587"/>
            <a:ext cx="6917676" cy="4113213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Zhong-Yi Jin,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2011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5692914"/>
            <a:ext cx="85122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</a:rPr>
              <a:t>For 200-400 stations, 15% of stations have almost 0 throughput and about 5% of </a:t>
            </a:r>
          </a:p>
          <a:p>
            <a:r>
              <a:rPr lang="en-US" sz="2000" dirty="0" smtClean="0">
                <a:solidFill>
                  <a:srgbClr val="002060"/>
                </a:solidFill>
              </a:rPr>
              <a:t>stations achieved a throughput of 40-47kbps</a:t>
            </a:r>
          </a:p>
        </p:txBody>
      </p:sp>
    </p:spTree>
    <p:extLst>
      <p:ext uri="{BB962C8B-B14F-4D97-AF65-F5344CB8AC3E}">
        <p14:creationId xmlns:p14="http://schemas.microsoft.com/office/powerpoint/2010/main" val="292429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With DCF, heavy </a:t>
            </a:r>
            <a:r>
              <a:rPr lang="en-US" dirty="0"/>
              <a:t>b</a:t>
            </a:r>
            <a:r>
              <a:rPr lang="en-US" dirty="0" smtClean="0"/>
              <a:t>ursty traffics may cause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dirty="0" smtClean="0"/>
              <a:t>Increased energy consumption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dirty="0" smtClean="0"/>
              <a:t>Unfairness in terms of throughput</a:t>
            </a:r>
          </a:p>
          <a:p>
            <a:pPr marL="857250" lvl="1" indent="-457200">
              <a:buFont typeface="Arial" pitchFamily="34" charset="0"/>
              <a:buChar char="•"/>
            </a:pPr>
            <a:endParaRPr lang="en-US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Compare performance to non-contention based MACs such as PCF 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GB"/>
              <a:t>F</a:t>
            </a:r>
            <a:r>
              <a:rPr lang="en-GB" smtClean="0"/>
              <a:t>urther </a:t>
            </a:r>
            <a:r>
              <a:rPr lang="en-GB" dirty="0" smtClean="0"/>
              <a:t>study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Zhong-Yi Jin,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2011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482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sz="1800" dirty="0"/>
              <a:t>[1] Potential Compromise for </a:t>
            </a:r>
            <a:r>
              <a:rPr lang="en-US" sz="1800" dirty="0" smtClean="0"/>
              <a:t>802.11ah Use </a:t>
            </a:r>
            <a:r>
              <a:rPr lang="en-US" sz="1800" dirty="0"/>
              <a:t>Case Document, </a:t>
            </a:r>
            <a:r>
              <a:rPr lang="en-US" sz="1800" dirty="0" smtClean="0"/>
              <a:t>IEEE802.11-11/0457r0</a:t>
            </a:r>
          </a:p>
          <a:p>
            <a:r>
              <a:rPr lang="en-US" sz="1800" dirty="0"/>
              <a:t>[2] TGah channel model – proposed </a:t>
            </a:r>
            <a:r>
              <a:rPr lang="en-US" sz="1800" dirty="0" smtClean="0"/>
              <a:t>text, IEEE802.11-11/0968r1</a:t>
            </a:r>
          </a:p>
          <a:p>
            <a:r>
              <a:rPr lang="en-US" sz="1800" dirty="0" smtClean="0"/>
              <a:t>[</a:t>
            </a:r>
            <a:r>
              <a:rPr lang="en-US" sz="1800" dirty="0"/>
              <a:t>3</a:t>
            </a:r>
            <a:r>
              <a:rPr lang="en-US" sz="1800" dirty="0" smtClean="0"/>
              <a:t>] </a:t>
            </a:r>
            <a:r>
              <a:rPr lang="en-US" sz="1800" dirty="0"/>
              <a:t>STA-STA Pathloss Model, </a:t>
            </a:r>
            <a:r>
              <a:rPr lang="en-US" sz="1800" dirty="0" smtClean="0"/>
              <a:t>IEEE802.11-11/1263r0</a:t>
            </a:r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Zhong-Yi Jin,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September 2011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89340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402</Words>
  <Application>Microsoft Office PowerPoint</Application>
  <PresentationFormat>On-screen Show (4:3)</PresentationFormat>
  <Paragraphs>116</Paragraphs>
  <Slides>8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802-11-Submission</vt:lpstr>
      <vt:lpstr>Custom Design</vt:lpstr>
      <vt:lpstr>Document</vt:lpstr>
      <vt:lpstr>Simulation Study of the Performance of DCF Under Heavy Traffics for 802.11ah</vt:lpstr>
      <vt:lpstr>Abstract</vt:lpstr>
      <vt:lpstr>Simulation Scenarios</vt:lpstr>
      <vt:lpstr>Simulation Parameters 1</vt:lpstr>
      <vt:lpstr>Simulation Parameters 2</vt:lpstr>
      <vt:lpstr>Simulation Result: Uplink Outage</vt:lpstr>
      <vt:lpstr>Discussion</vt:lpstr>
      <vt:lpstr>References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2011-09-20T05:12:12Z</dcterms:created>
  <dcterms:modified xsi:type="dcterms:W3CDTF">2011-09-20T05:12:22Z</dcterms:modified>
</cp:coreProperties>
</file>