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21" r:id="rId3"/>
    <p:sldId id="271" r:id="rId4"/>
    <p:sldId id="314" r:id="rId5"/>
    <p:sldId id="315" r:id="rId6"/>
    <p:sldId id="308" r:id="rId7"/>
    <p:sldId id="317" r:id="rId8"/>
    <p:sldId id="309" r:id="rId9"/>
    <p:sldId id="318" r:id="rId10"/>
    <p:sldId id="310" r:id="rId11"/>
    <p:sldId id="319" r:id="rId12"/>
    <p:sldId id="322" r:id="rId13"/>
    <p:sldId id="320" r:id="rId14"/>
    <p:sldId id="316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83" autoAdjust="0"/>
  </p:normalViewPr>
  <p:slideViewPr>
    <p:cSldViewPr>
      <p:cViewPr varScale="1">
        <p:scale>
          <a:sx n="81" d="100"/>
          <a:sy n="81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7602" y="8982075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E812CD22-D1D0-4E0E-8E5E-EA4FBC5A4F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61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7ECE4A3A-90F7-4D28-BF61-F9F62B39C3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695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38BAF7E-6774-432C-920D-A2EBC6A4C419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7ECE4A3A-90F7-4D28-BF61-F9F62B39C33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692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7ECE4A3A-90F7-4D28-BF61-F9F62B39C33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876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“link”, “association”, and “authentication” are as defined per 802.11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7ECE4A3A-90F7-4D28-BF61-F9F62B39C33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90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8F13878-4B6A-4AEA-AD65-184DB0FDAD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9E52686-EC73-4893-9F8E-BB5FCD2423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896C03-A137-4291-AF17-C8887F2177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9B1211-0C6B-4A89-9A56-BDD2593785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0159DF0-8947-446D-9335-D7C27B6BB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3C9C6F8-1B70-4D9A-AF1A-AE3536E81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F8C0F2D-4E25-40D0-9846-A03D41575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11DA05D-341C-46E0-90A3-FFD1F371A0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B73A75-FA80-4B23-B2E4-E3AC80B40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2DD82-EBD9-4D4D-BB0F-8909F65E8F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683D23-DB53-4879-9A38-AAA1EFF49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668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277" y="6475413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0B867F16-F01A-48B0-8E5B-6BD492F5A0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802.11-11/1154r2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238-19-00ai-use-case-reference-list-for-tgai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September 2011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985D937-FC96-4B71-804F-789844E2755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Use Cases For FILS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YYYY-MM-DD</a:t>
            </a:r>
            <a:endParaRPr lang="en-US" sz="2000" b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9" name="Document" r:id="rId4" imgW="8233006" imgH="2752445" progId="Word.Document.8">
                  <p:embed/>
                </p:oleObj>
              </mc:Choice>
              <mc:Fallback>
                <p:oleObj name="Document" r:id="rId4" imgW="8233006" imgH="275244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79650"/>
                        <a:ext cx="8121650" cy="270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lvl="1"/>
            <a:r>
              <a:rPr lang="en-GB" dirty="0">
                <a:latin typeface="Arial Narrow" pitchFamily="34" charset="0"/>
              </a:rPr>
              <a:t>Emergency coordination Use </a:t>
            </a:r>
            <a:r>
              <a:rPr lang="en-GB" dirty="0" smtClean="0">
                <a:latin typeface="Arial Narrow" pitchFamily="34" charset="0"/>
              </a:rPr>
              <a:t>Case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b="0" dirty="0"/>
              <a:t>Establish a temporary IP network on-site </a:t>
            </a:r>
            <a:r>
              <a:rPr lang="en-US" b="0" dirty="0" smtClean="0"/>
              <a:t>at an emergency site</a:t>
            </a:r>
          </a:p>
          <a:p>
            <a:r>
              <a:rPr lang="en-US" b="0" dirty="0" smtClean="0"/>
              <a:t>Includes: </a:t>
            </a:r>
            <a:r>
              <a:rPr lang="en-US" b="0" dirty="0"/>
              <a:t>voice, text, </a:t>
            </a:r>
            <a:r>
              <a:rPr lang="en-US" b="0" dirty="0" smtClean="0"/>
              <a:t>graphics, </a:t>
            </a:r>
            <a:r>
              <a:rPr lang="en-US" b="0" dirty="0"/>
              <a:t>video </a:t>
            </a:r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 smtClean="0"/>
              <a:t>Link-Attempt </a:t>
            </a:r>
            <a:r>
              <a:rPr lang="en-US" dirty="0"/>
              <a:t>Rate	</a:t>
            </a:r>
            <a:r>
              <a:rPr lang="en-US" dirty="0" smtClean="0"/>
              <a:t>10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Media Load	10 - 50</a:t>
            </a:r>
            <a:r>
              <a:rPr lang="en-US" dirty="0" smtClean="0"/>
              <a:t>%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Coverage Interval	&gt;10 </a:t>
            </a:r>
            <a:r>
              <a:rPr lang="en-US" dirty="0" smtClean="0"/>
              <a:t>sec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Link Setup Time	&gt;2 </a:t>
            </a:r>
            <a:r>
              <a:rPr lang="en-US" dirty="0" smtClean="0"/>
              <a:t>seconds</a:t>
            </a:r>
            <a:endParaRPr lang="en-US" dirty="0"/>
          </a:p>
          <a:p>
            <a:r>
              <a:rPr lang="en-US" b="0" dirty="0" smtClean="0"/>
              <a:t>Unlikely </a:t>
            </a:r>
            <a:r>
              <a:rPr lang="en-US" b="0" dirty="0"/>
              <a:t>to be the reason for migration to FILS, but once it resides in the </a:t>
            </a:r>
            <a:r>
              <a:rPr lang="en-US" b="0" dirty="0" smtClean="0"/>
              <a:t>STA/AP, </a:t>
            </a:r>
            <a:r>
              <a:rPr lang="en-US" b="0" dirty="0"/>
              <a:t>it will promote usage</a:t>
            </a:r>
            <a:r>
              <a:rPr lang="en-US" b="0" dirty="0" smtClean="0"/>
              <a:t>.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9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2895600"/>
            <a:ext cx="6588369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Picture </a:t>
            </a:r>
            <a:r>
              <a:rPr lang="en-US" sz="2400" dirty="0">
                <a:latin typeface="Comic Sans MS" pitchFamily="66" charset="0"/>
              </a:rPr>
              <a:t>of major fire or accident with audio/graphic/video communications devices</a:t>
            </a:r>
          </a:p>
        </p:txBody>
      </p:sp>
    </p:spTree>
    <p:extLst>
      <p:ext uri="{BB962C8B-B14F-4D97-AF65-F5344CB8AC3E}">
        <p14:creationId xmlns:p14="http://schemas.microsoft.com/office/powerpoint/2010/main" val="267324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Handover from cell to Wi-Fi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685800" y="1981200"/>
            <a:ext cx="7772400" cy="120097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Picture a crowded area (maybe a Starbucks or a stadium (or a Starbucks at a stadium)) where lots of people are using cell phones. 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15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collage </a:t>
            </a:r>
            <a:r>
              <a:rPr lang="en-US" dirty="0" smtClean="0"/>
              <a:t>of other 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dirty="0" smtClean="0"/>
              <a:t>Pedestrian</a:t>
            </a:r>
            <a:endParaRPr lang="en-US" sz="1800" dirty="0"/>
          </a:p>
          <a:p>
            <a:pPr lvl="1"/>
            <a:r>
              <a:rPr lang="en-US" sz="1600" dirty="0"/>
              <a:t>Electronic Payment</a:t>
            </a:r>
          </a:p>
          <a:p>
            <a:pPr lvl="1"/>
            <a:r>
              <a:rPr lang="en-US" sz="1600" dirty="0"/>
              <a:t>Traveller Information</a:t>
            </a:r>
          </a:p>
          <a:p>
            <a:pPr lvl="1"/>
            <a:r>
              <a:rPr lang="en-US" sz="1600" dirty="0"/>
              <a:t>Internet Access</a:t>
            </a:r>
          </a:p>
          <a:p>
            <a:pPr lvl="1"/>
            <a:r>
              <a:rPr lang="en-US" sz="1600" dirty="0"/>
              <a:t>Mobile Accessible Pedestrian Signal System</a:t>
            </a:r>
          </a:p>
          <a:p>
            <a:r>
              <a:rPr lang="en-US" sz="1800" dirty="0" smtClean="0"/>
              <a:t>Vehicle</a:t>
            </a:r>
            <a:endParaRPr lang="en-US" sz="1800" dirty="0"/>
          </a:p>
          <a:p>
            <a:pPr lvl="1"/>
            <a:r>
              <a:rPr lang="en-US" sz="1600" dirty="0"/>
              <a:t>Electronic Payment</a:t>
            </a:r>
          </a:p>
          <a:p>
            <a:pPr lvl="1"/>
            <a:r>
              <a:rPr lang="en-US" sz="1600" dirty="0"/>
              <a:t>Traveller Information</a:t>
            </a:r>
          </a:p>
          <a:p>
            <a:pPr lvl="1"/>
            <a:r>
              <a:rPr lang="en-US" sz="1600" dirty="0"/>
              <a:t>Internet Access</a:t>
            </a:r>
          </a:p>
          <a:p>
            <a:pPr lvl="1"/>
            <a:r>
              <a:rPr lang="en-US" sz="1600" dirty="0"/>
              <a:t>Emergency Services</a:t>
            </a:r>
          </a:p>
          <a:p>
            <a:pPr lvl="1"/>
            <a:r>
              <a:rPr lang="en-US" sz="1600" dirty="0"/>
              <a:t>Inspections</a:t>
            </a:r>
          </a:p>
          <a:p>
            <a:pPr lvl="1"/>
            <a:r>
              <a:rPr lang="en-US" sz="1600" dirty="0"/>
              <a:t>Resource Management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dirty="0"/>
              <a:t>Transit</a:t>
            </a:r>
          </a:p>
          <a:p>
            <a:pPr lvl="1"/>
            <a:r>
              <a:rPr lang="en-US" sz="1600" dirty="0"/>
              <a:t>Station arrival</a:t>
            </a:r>
          </a:p>
          <a:p>
            <a:pPr lvl="1"/>
            <a:r>
              <a:rPr lang="en-US" sz="1600" dirty="0"/>
              <a:t>Passenger In-transit access</a:t>
            </a:r>
          </a:p>
          <a:p>
            <a:pPr lvl="1"/>
            <a:r>
              <a:rPr lang="en-US" sz="1600" dirty="0"/>
              <a:t>Station Lobby</a:t>
            </a:r>
          </a:p>
          <a:p>
            <a:pPr lvl="1"/>
            <a:r>
              <a:rPr lang="en-US" sz="1600" dirty="0"/>
              <a:t>Connection Protection</a:t>
            </a:r>
          </a:p>
          <a:p>
            <a:pPr lvl="1"/>
            <a:r>
              <a:rPr lang="en-US" sz="1600" dirty="0"/>
              <a:t>Dynamic Transit </a:t>
            </a:r>
            <a:r>
              <a:rPr lang="en-US" sz="1600" dirty="0" smtClean="0"/>
              <a:t>Operations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6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419600"/>
          </a:xfrm>
        </p:spPr>
        <p:txBody>
          <a:bodyPr/>
          <a:lstStyle/>
          <a:p>
            <a:pPr lvl="0"/>
            <a:r>
              <a:rPr lang="en-US" sz="2000" b="0" dirty="0" smtClean="0"/>
              <a:t>11-10-1152-01-0fia-fast-initial-link-set-up-par.doc </a:t>
            </a:r>
            <a:endParaRPr lang="en-US" sz="2000" b="0" dirty="0"/>
          </a:p>
          <a:p>
            <a:pPr lvl="0"/>
            <a:r>
              <a:rPr lang="en-US" sz="2000" b="0" dirty="0"/>
              <a:t>11-11-0281-00-00ai-proposed-dynamic-mobility-use-cases-for-tgai.docx</a:t>
            </a:r>
          </a:p>
          <a:p>
            <a:pPr lvl="0"/>
            <a:r>
              <a:rPr lang="en-US" sz="2000" b="0" dirty="0"/>
              <a:t>11-11-0148-07-00ai-use-cases-for-tgai.docx</a:t>
            </a:r>
          </a:p>
          <a:p>
            <a:pPr lvl="0"/>
            <a:r>
              <a:rPr lang="en-US" sz="2000" b="0" dirty="0"/>
              <a:t>11-11-0122-00-00ai-3g-wlan-handover.pptx</a:t>
            </a:r>
          </a:p>
          <a:p>
            <a:pPr lvl="0"/>
            <a:r>
              <a:rPr lang="en-US" sz="2000" b="0" dirty="0"/>
              <a:t>11-11-0408-02-00ai-Use_Case_Characteristics_Discussion.pptx</a:t>
            </a:r>
          </a:p>
          <a:p>
            <a:pPr lvl="0"/>
            <a:r>
              <a:rPr lang="en-US" sz="2000" b="0" dirty="0"/>
              <a:t>11-11-0023-02-00ai-use-case-senario-for-tgai.pptx</a:t>
            </a:r>
          </a:p>
          <a:p>
            <a:pPr lvl="0"/>
            <a:r>
              <a:rPr lang="en-US" sz="2000" b="0" dirty="0"/>
              <a:t>11-11-0441-00-00ai-self-growing-use-cases-requiring-fast-initial-link-setup.docx</a:t>
            </a:r>
          </a:p>
          <a:p>
            <a:pPr lvl="0"/>
            <a:r>
              <a:rPr lang="en-GB" sz="2000" b="0" dirty="0"/>
              <a:t>11-11-0746-00-00ai-discussion-on-how-many-aps-to-cover.ppt </a:t>
            </a:r>
            <a:endParaRPr lang="en-US" sz="2000" b="0" dirty="0"/>
          </a:p>
          <a:p>
            <a:pPr lvl="0"/>
            <a:r>
              <a:rPr lang="en-GB" sz="2000" b="0" dirty="0"/>
              <a:t>11-11-0750-00-00ai-use-case-document-definitions.pptx</a:t>
            </a:r>
            <a:endParaRPr lang="en-US" sz="2000" b="0" dirty="0"/>
          </a:p>
          <a:p>
            <a:pPr lvl="0"/>
            <a:r>
              <a:rPr lang="en-GB" sz="2000" b="0" dirty="0"/>
              <a:t>11-11-0619-00-00ai-use-case-network-mobility.pptx</a:t>
            </a:r>
            <a:endParaRPr lang="en-US" sz="2000" b="0" dirty="0"/>
          </a:p>
          <a:p>
            <a:pPr lvl="0"/>
            <a:r>
              <a:rPr lang="en-GB" sz="2000" b="0" dirty="0"/>
              <a:t>11-11-0797-00-00ai-use-case-mobile-hotspot.pptx</a:t>
            </a:r>
            <a:endParaRPr lang="en-US" sz="2000" b="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5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mazon.com: Robopocalypse: A Novel (9780385533850): Daniel H. Wilson: Books - Mozilla Firefox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98" t="19345" r="30999" b="1129"/>
          <a:stretch/>
        </p:blipFill>
        <p:spPr>
          <a:xfrm>
            <a:off x="2430780" y="1522142"/>
            <a:ext cx="4206240" cy="49243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802.11ai</a:t>
            </a:r>
            <a:r>
              <a:rPr lang="en-US" dirty="0" smtClean="0"/>
              <a:t>?*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802.11ai — Will define the way artificially intelligent robots overtake the world using Wi-Fi. </a:t>
            </a:r>
            <a:r>
              <a:rPr lang="en-US" dirty="0" smtClean="0"/>
              <a:t>  </a:t>
            </a:r>
            <a:endParaRPr lang="en-US" dirty="0" smtClean="0"/>
          </a:p>
          <a:p>
            <a:pPr marL="339725" indent="0">
              <a:buNone/>
            </a:pPr>
            <a:r>
              <a:rPr lang="en-US" b="0" dirty="0" smtClean="0"/>
              <a:t>Actually</a:t>
            </a:r>
            <a:r>
              <a:rPr lang="en-US" b="0" dirty="0"/>
              <a:t>, that’s a lie. No public info is yet available for 802.11ai</a:t>
            </a:r>
            <a:r>
              <a:rPr lang="en-US" b="0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47800" y="44196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*https</a:t>
            </a:r>
            <a:r>
              <a:rPr lang="en-US" sz="1600" dirty="0"/>
              <a:t>://www.cwnp.com/cwnp_wifi_blog/802-11-alphabet-soup</a:t>
            </a:r>
          </a:p>
        </p:txBody>
      </p:sp>
    </p:spTree>
    <p:extLst>
      <p:ext uri="{BB962C8B-B14F-4D97-AF65-F5344CB8AC3E}">
        <p14:creationId xmlns:p14="http://schemas.microsoft.com/office/powerpoint/2010/main" val="406727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Prototypical use cases </a:t>
            </a:r>
          </a:p>
          <a:p>
            <a:pPr lvl="1"/>
            <a:r>
              <a:rPr lang="en-GB" dirty="0"/>
              <a:t>Establishes a small set reference use </a:t>
            </a:r>
            <a:r>
              <a:rPr lang="en-GB" dirty="0" smtClean="0"/>
              <a:t>cases</a:t>
            </a:r>
          </a:p>
          <a:p>
            <a:pPr lvl="1"/>
            <a:r>
              <a:rPr lang="en-GB" dirty="0" smtClean="0"/>
              <a:t>Provides </a:t>
            </a:r>
            <a:r>
              <a:rPr lang="en-GB" dirty="0"/>
              <a:t>summary all use cases accepted by TGai</a:t>
            </a:r>
            <a:endParaRPr lang="en-US" dirty="0"/>
          </a:p>
          <a:p>
            <a:pPr lvl="1"/>
            <a:r>
              <a:rPr lang="en-GB" dirty="0" smtClean="0"/>
              <a:t>Sets criteria for 802.11ai submissions</a:t>
            </a:r>
            <a:endParaRPr lang="en-US" dirty="0" smtClean="0"/>
          </a:p>
          <a:p>
            <a:r>
              <a:rPr lang="en-US" dirty="0" smtClean="0"/>
              <a:t>Full set of use case in 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11-11-0238-19-00ai-Use-Case-Reference-List-for-TGai.docx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9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495800" cy="4114800"/>
          </a:xfrm>
        </p:spPr>
        <p:txBody>
          <a:bodyPr/>
          <a:lstStyle/>
          <a:p>
            <a:r>
              <a:rPr lang="en-GB" b="0" dirty="0" smtClean="0"/>
              <a:t>FILS = </a:t>
            </a:r>
            <a:r>
              <a:rPr lang="en-GB" u="sng" dirty="0" smtClean="0"/>
              <a:t>F</a:t>
            </a:r>
            <a:r>
              <a:rPr lang="en-GB" b="0" dirty="0" smtClean="0"/>
              <a:t>ast </a:t>
            </a:r>
            <a:r>
              <a:rPr lang="en-GB" u="sng" dirty="0" smtClean="0"/>
              <a:t>I</a:t>
            </a:r>
            <a:r>
              <a:rPr lang="en-GB" b="0" dirty="0" smtClean="0"/>
              <a:t>nitial </a:t>
            </a:r>
            <a:r>
              <a:rPr lang="en-GB" u="sng" dirty="0" smtClean="0"/>
              <a:t>L</a:t>
            </a:r>
            <a:r>
              <a:rPr lang="en-GB" b="0" dirty="0" smtClean="0"/>
              <a:t>ink </a:t>
            </a:r>
            <a:r>
              <a:rPr lang="en-GB" u="sng" dirty="0" smtClean="0"/>
              <a:t>S</a:t>
            </a:r>
            <a:r>
              <a:rPr lang="en-GB" b="0" dirty="0" smtClean="0"/>
              <a:t>etup  </a:t>
            </a:r>
          </a:p>
          <a:p>
            <a:r>
              <a:rPr lang="en-GB" b="0" dirty="0" smtClean="0"/>
              <a:t>For FILS, </a:t>
            </a:r>
            <a:r>
              <a:rPr lang="en-GB" b="0" dirty="0"/>
              <a:t>the device set </a:t>
            </a:r>
            <a:r>
              <a:rPr lang="en-GB" b="0" dirty="0" smtClean="0"/>
              <a:t>is </a:t>
            </a:r>
          </a:p>
          <a:p>
            <a:pPr lvl="1"/>
            <a:r>
              <a:rPr lang="en-GB" b="0" dirty="0" smtClean="0"/>
              <a:t>a </a:t>
            </a:r>
            <a:r>
              <a:rPr lang="en-GB" b="0" u="sng" dirty="0" smtClean="0"/>
              <a:t>mobile STA</a:t>
            </a:r>
            <a:endParaRPr lang="en-GB" b="0" dirty="0" smtClean="0"/>
          </a:p>
          <a:p>
            <a:pPr lvl="1"/>
            <a:r>
              <a:rPr lang="en-GB" b="0" dirty="0" smtClean="0"/>
              <a:t>a network access point </a:t>
            </a:r>
            <a:endParaRPr lang="en-US" b="0" dirty="0"/>
          </a:p>
          <a:p>
            <a:r>
              <a:rPr lang="en-GB" b="0" dirty="0" smtClean="0"/>
              <a:t>The </a:t>
            </a:r>
            <a:r>
              <a:rPr lang="en-GB" b="0" dirty="0"/>
              <a:t>traits which differentiate </a:t>
            </a:r>
            <a:r>
              <a:rPr lang="en-GB" b="0" dirty="0" smtClean="0"/>
              <a:t/>
            </a:r>
            <a:br>
              <a:rPr lang="en-GB" b="0" dirty="0" smtClean="0"/>
            </a:br>
            <a:r>
              <a:rPr lang="en-GB" b="0" dirty="0" smtClean="0"/>
              <a:t>the </a:t>
            </a:r>
            <a:r>
              <a:rPr lang="en-GB" b="0" dirty="0"/>
              <a:t>use cases </a:t>
            </a:r>
            <a:r>
              <a:rPr lang="en-GB" b="0" dirty="0" smtClean="0"/>
              <a:t>are: </a:t>
            </a:r>
            <a:endParaRPr lang="en-GB" b="0" dirty="0" smtClean="0"/>
          </a:p>
          <a:p>
            <a:pPr lvl="1"/>
            <a:r>
              <a:rPr lang="en-GB" b="0" dirty="0" smtClean="0"/>
              <a:t>Link-Attempt Rate</a:t>
            </a:r>
          </a:p>
          <a:p>
            <a:pPr lvl="1"/>
            <a:r>
              <a:rPr lang="en-GB" b="0" dirty="0" smtClean="0"/>
              <a:t>Media Load</a:t>
            </a:r>
          </a:p>
          <a:p>
            <a:pPr lvl="1"/>
            <a:r>
              <a:rPr lang="en-GB" b="0" dirty="0" smtClean="0"/>
              <a:t>Coverage Interval</a:t>
            </a:r>
          </a:p>
          <a:p>
            <a:pPr lvl="1"/>
            <a:r>
              <a:rPr lang="en-GB" b="0" dirty="0" smtClean="0"/>
              <a:t>Link </a:t>
            </a:r>
            <a:r>
              <a:rPr lang="en-GB" b="0" dirty="0"/>
              <a:t>Setup </a:t>
            </a:r>
            <a:r>
              <a:rPr lang="en-GB" b="0" dirty="0" smtClean="0"/>
              <a:t>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638800" y="2286000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0" y="2133600"/>
            <a:ext cx="2286000" cy="193899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Picture with lots of people getting connected to the Internet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99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Definitions </a:t>
            </a:r>
            <a:r>
              <a:rPr lang="en-US" dirty="0" smtClean="0"/>
              <a:t>(2 </a:t>
            </a:r>
            <a:r>
              <a:rPr lang="en-US" dirty="0"/>
              <a:t>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4343400" cy="4800600"/>
          </a:xfrm>
        </p:spPr>
        <p:txBody>
          <a:bodyPr/>
          <a:lstStyle/>
          <a:p>
            <a:r>
              <a:rPr lang="en-US" dirty="0"/>
              <a:t>Link-Attempt Rate </a:t>
            </a:r>
          </a:p>
          <a:p>
            <a:pPr marL="457200" lvl="1" indent="0">
              <a:buNone/>
            </a:pPr>
            <a:r>
              <a:rPr lang="en-US" dirty="0" smtClean="0"/>
              <a:t>The </a:t>
            </a:r>
            <a:r>
              <a:rPr lang="en-US" dirty="0"/>
              <a:t>number </a:t>
            </a:r>
            <a:r>
              <a:rPr lang="en-US" dirty="0" smtClean="0"/>
              <a:t>attempting </a:t>
            </a:r>
            <a:r>
              <a:rPr lang="en-US" dirty="0"/>
              <a:t>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link </a:t>
            </a:r>
            <a:r>
              <a:rPr lang="en-US" dirty="0"/>
              <a:t>for the first time </a:t>
            </a:r>
            <a:r>
              <a:rPr lang="en-US" dirty="0" smtClean="0"/>
              <a:t>per second</a:t>
            </a:r>
            <a:endParaRPr lang="en-US" dirty="0"/>
          </a:p>
          <a:p>
            <a:r>
              <a:rPr lang="en-US" dirty="0" smtClean="0"/>
              <a:t>Media </a:t>
            </a:r>
            <a:r>
              <a:rPr lang="en-US" dirty="0"/>
              <a:t>Load </a:t>
            </a:r>
          </a:p>
          <a:p>
            <a:pPr marL="400050" lvl="1" indent="0">
              <a:buNone/>
            </a:pPr>
            <a:r>
              <a:rPr lang="en-US" dirty="0" smtClean="0"/>
              <a:t>“Busyness</a:t>
            </a:r>
            <a:r>
              <a:rPr lang="en-US" dirty="0"/>
              <a:t>” </a:t>
            </a:r>
            <a:r>
              <a:rPr lang="en-US" dirty="0" smtClean="0"/>
              <a:t>percentage </a:t>
            </a:r>
            <a:r>
              <a:rPr lang="en-US" dirty="0"/>
              <a:t>of time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medium is in </a:t>
            </a:r>
            <a:r>
              <a:rPr lang="en-US" dirty="0" smtClean="0"/>
              <a:t>use</a:t>
            </a:r>
            <a:endParaRPr lang="en-US" dirty="0"/>
          </a:p>
          <a:p>
            <a:r>
              <a:rPr lang="en-US" dirty="0" smtClean="0"/>
              <a:t>Coverage </a:t>
            </a:r>
            <a:r>
              <a:rPr lang="en-US" dirty="0"/>
              <a:t>Interval </a:t>
            </a:r>
          </a:p>
          <a:p>
            <a:pPr marL="400050" lvl="1" indent="0">
              <a:buNone/>
            </a:pPr>
            <a:r>
              <a:rPr lang="en-US" dirty="0" smtClean="0"/>
              <a:t>Time </a:t>
            </a:r>
            <a:r>
              <a:rPr lang="en-US" dirty="0" smtClean="0"/>
              <a:t>within </a:t>
            </a:r>
            <a:r>
              <a:rPr lang="en-US" dirty="0"/>
              <a:t>the </a:t>
            </a:r>
            <a:r>
              <a:rPr lang="en-US" dirty="0" smtClean="0"/>
              <a:t>range</a:t>
            </a:r>
            <a:endParaRPr lang="en-US" dirty="0"/>
          </a:p>
          <a:p>
            <a:r>
              <a:rPr lang="en-US" dirty="0" smtClean="0"/>
              <a:t>Link </a:t>
            </a:r>
            <a:r>
              <a:rPr lang="en-US" dirty="0"/>
              <a:t>Setup Time </a:t>
            </a:r>
          </a:p>
          <a:p>
            <a:pPr marL="400050" lvl="1" indent="0">
              <a:buNone/>
            </a:pPr>
            <a:r>
              <a:rPr lang="en-US" dirty="0" smtClean="0"/>
              <a:t>Starts </a:t>
            </a:r>
            <a:r>
              <a:rPr lang="en-US" dirty="0"/>
              <a:t>when </a:t>
            </a:r>
            <a:r>
              <a:rPr lang="en-US" dirty="0" smtClean="0"/>
              <a:t>elects </a:t>
            </a:r>
            <a:r>
              <a:rPr lang="en-US" dirty="0"/>
              <a:t>to </a:t>
            </a:r>
            <a:r>
              <a:rPr lang="en-US" dirty="0" smtClean="0"/>
              <a:t>connect</a:t>
            </a:r>
            <a:br>
              <a:rPr lang="en-US" dirty="0" smtClean="0"/>
            </a:br>
            <a:r>
              <a:rPr lang="en-US" dirty="0" smtClean="0"/>
              <a:t>ends </a:t>
            </a:r>
            <a:r>
              <a:rPr lang="en-US" b="0" dirty="0" smtClean="0"/>
              <a:t>with </a:t>
            </a:r>
            <a:r>
              <a:rPr lang="en-US" b="0" dirty="0"/>
              <a:t>a valid IP </a:t>
            </a:r>
            <a:r>
              <a:rPr lang="en-US" b="0" dirty="0" smtClean="0"/>
              <a:t>address </a:t>
            </a:r>
            <a:endParaRPr lang="en-US" b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0" y="2133600"/>
            <a:ext cx="2286000" cy="267765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Picture with lots of people getting connected to the Internet (same as previous)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17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Tokyo Central Station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A very large number of relatively slow-moving pedestrians attempt to connect at virtually the same </a:t>
            </a:r>
            <a:r>
              <a:rPr lang="en-US" b="0" dirty="0" smtClean="0"/>
              <a:t>time at Tokyo Central Train Station</a:t>
            </a:r>
            <a:endParaRPr lang="en-US" b="0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 smtClean="0"/>
              <a:t>Link-Attempt Rate:	100s/second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Media </a:t>
            </a:r>
            <a:r>
              <a:rPr lang="en-US" dirty="0" smtClean="0"/>
              <a:t>Load: 	50%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Coverage Interval	</a:t>
            </a:r>
            <a:r>
              <a:rPr lang="en-US" dirty="0" smtClean="0"/>
              <a:t>&lt;10 sec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Link Setup Time	100 </a:t>
            </a:r>
            <a:r>
              <a:rPr lang="en-US" dirty="0" err="1" smtClean="0"/>
              <a:t>ms</a:t>
            </a:r>
          </a:p>
          <a:p>
            <a:r>
              <a:rPr lang="en-US" b="0" dirty="0" smtClean="0"/>
              <a:t>Driver for the adoption of FILS.  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9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Tokyo Central Station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[picture of wall-to-wall people in a train station]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131169" y="2895600"/>
            <a:ext cx="2286000" cy="267765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Picture of a busy train station with lots of people getting connected to the Internet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09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Drive-by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Large number of vehicles uploading/downloading a large amount of information, only in range </a:t>
            </a:r>
            <a:r>
              <a:rPr lang="en-US" b="0" dirty="0" smtClean="0"/>
              <a:t>for </a:t>
            </a:r>
            <a:r>
              <a:rPr lang="en-US" b="0" dirty="0"/>
              <a:t>a short time.</a:t>
            </a:r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Link-Attempt Rate	</a:t>
            </a:r>
            <a:r>
              <a:rPr lang="en-US" dirty="0" smtClean="0"/>
              <a:t>&lt;10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Media Load	10 to 50</a:t>
            </a:r>
            <a:r>
              <a:rPr lang="en-US" dirty="0" smtClean="0"/>
              <a:t>%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Coverage Interval	&lt;1 </a:t>
            </a:r>
            <a:r>
              <a:rPr lang="en-US" dirty="0" smtClean="0"/>
              <a:t>second</a:t>
            </a:r>
            <a:endParaRPr lang="en-US" dirty="0"/>
          </a:p>
          <a:p>
            <a:pPr marL="1200150" lvl="1" indent="0">
              <a:buNone/>
              <a:tabLst>
                <a:tab pos="4114800" algn="l"/>
                <a:tab pos="5029200" algn="l"/>
              </a:tabLst>
            </a:pPr>
            <a:r>
              <a:rPr lang="en-US" dirty="0"/>
              <a:t>Link Setup Time	&lt;100 </a:t>
            </a:r>
            <a:r>
              <a:rPr lang="en-US" dirty="0" err="1" smtClean="0"/>
              <a:t>ms</a:t>
            </a:r>
            <a:endParaRPr lang="en-US" dirty="0"/>
          </a:p>
          <a:p>
            <a:r>
              <a:rPr lang="en-US" b="0" dirty="0" smtClean="0"/>
              <a:t>Without </a:t>
            </a:r>
            <a:r>
              <a:rPr lang="en-US" b="0" dirty="0"/>
              <a:t>FILS the use case is not addressed well enough to be a viable use </a:t>
            </a:r>
            <a:r>
              <a:rPr lang="en-US" b="0" dirty="0" smtClean="0"/>
              <a:t>case for 802.11</a:t>
            </a: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5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Drive-by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[picture </a:t>
            </a:r>
            <a:r>
              <a:rPr lang="en-US" dirty="0" smtClean="0"/>
              <a:t>of]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28800" y="2895600"/>
            <a:ext cx="6588369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Picture </a:t>
            </a:r>
            <a:r>
              <a:rPr lang="en-US" sz="2400" dirty="0">
                <a:latin typeface="Comic Sans MS" pitchFamily="66" charset="0"/>
              </a:rPr>
              <a:t>of in-vehicle real-time information from local source being driven past</a:t>
            </a:r>
          </a:p>
        </p:txBody>
      </p:sp>
    </p:spTree>
    <p:extLst>
      <p:ext uri="{BB962C8B-B14F-4D97-AF65-F5344CB8AC3E}">
        <p14:creationId xmlns:p14="http://schemas.microsoft.com/office/powerpoint/2010/main" val="4308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4589</TotalTime>
  <Words>547</Words>
  <Application>Microsoft Office PowerPoint</Application>
  <PresentationFormat>On-screen Show (4:3)</PresentationFormat>
  <Paragraphs>157</Paragraphs>
  <Slides>14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802-11-Submission-tms</vt:lpstr>
      <vt:lpstr>Document</vt:lpstr>
      <vt:lpstr>Use Cases For FILS</vt:lpstr>
      <vt:lpstr>What is 802.11ai?*</vt:lpstr>
      <vt:lpstr>Use Case Process</vt:lpstr>
      <vt:lpstr>Definitions (1 of 2)</vt:lpstr>
      <vt:lpstr>Definitions (2 of 2)</vt:lpstr>
      <vt:lpstr>Tokyo Central Station Use Case</vt:lpstr>
      <vt:lpstr>Tokyo Central Station</vt:lpstr>
      <vt:lpstr>Drive-by Use Case</vt:lpstr>
      <vt:lpstr>Drive-by Information</vt:lpstr>
      <vt:lpstr>Emergency coordination Use Case</vt:lpstr>
      <vt:lpstr>Emergency Coordination</vt:lpstr>
      <vt:lpstr>Handover from cell to Wi-Fi</vt:lpstr>
      <vt:lpstr>collage of other use cases</vt:lpstr>
      <vt:lpstr>References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Cases For FILS</dc:title>
  <dc:creator>Tom Siep</dc:creator>
  <cp:lastModifiedBy>Tom Siep</cp:lastModifiedBy>
  <cp:revision>16</cp:revision>
  <cp:lastPrinted>1998-02-10T13:28:06Z</cp:lastPrinted>
  <dcterms:created xsi:type="dcterms:W3CDTF">2011-09-01T13:12:51Z</dcterms:created>
  <dcterms:modified xsi:type="dcterms:W3CDTF">2011-09-13T15:01:00Z</dcterms:modified>
</cp:coreProperties>
</file>