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281" r:id="rId4"/>
    <p:sldId id="280" r:id="rId5"/>
    <p:sldId id="283" r:id="rId6"/>
    <p:sldId id="28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26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800"/>
            <a:ext cx="91698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9626" y="6475413"/>
            <a:ext cx="165429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 Lei,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800"/>
            <a:ext cx="91698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0315" y="6475413"/>
            <a:ext cx="1713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 Lei,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Aug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3269" y="6475413"/>
            <a:ext cx="9906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Zander Lei, I2R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802.11-11/1133r0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a.gov.sg/Policies%20and%20Regulation/20060424155810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82" cy="276999"/>
          </a:xfrm>
          <a:noFill/>
        </p:spPr>
        <p:txBody>
          <a:bodyPr/>
          <a:lstStyle/>
          <a:p>
            <a:r>
              <a:rPr lang="en-US" dirty="0" smtClean="0"/>
              <a:t>Aug 2011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9626" y="6475413"/>
            <a:ext cx="1654299" cy="184666"/>
          </a:xfrm>
          <a:noFill/>
        </p:spPr>
        <p:txBody>
          <a:bodyPr/>
          <a:lstStyle/>
          <a:p>
            <a:r>
              <a:rPr lang="en-US" dirty="0" smtClean="0"/>
              <a:t>Zander Lei, I2R Singapore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Singapore Sub 1GHz Frequency Bands for IEEE 802.11ah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2011-8-11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5874694"/>
              </p:ext>
            </p:extLst>
          </p:nvPr>
        </p:nvGraphicFramePr>
        <p:xfrm>
          <a:off x="538163" y="2438400"/>
          <a:ext cx="8056562" cy="2378075"/>
        </p:xfrm>
        <a:graphic>
          <a:graphicData uri="http://schemas.openxmlformats.org/presentationml/2006/ole">
            <p:oleObj spid="_x0000_s1062" name="Document" r:id="rId4" imgW="8254594" imgH="244509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This presentation is to provide information on Singapore Frequency Bands potential for 802.11ah devices.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8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9626" y="6475413"/>
            <a:ext cx="165429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Zander Lei,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Range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Intended for communications in confined areas of buildings as well as for localized on-site operations </a:t>
            </a:r>
          </a:p>
          <a:p>
            <a:r>
              <a:rPr lang="en-US" dirty="0" smtClean="0"/>
              <a:t>Applications include Alarms, Identification systems, radio-detection, vehicle radar systems, wireless local area networks, remote controls, </a:t>
            </a:r>
            <a:r>
              <a:rPr lang="en-US" dirty="0" err="1" smtClean="0"/>
              <a:t>telecommand</a:t>
            </a:r>
            <a:r>
              <a:rPr lang="en-US" dirty="0" smtClean="0"/>
              <a:t>, telemetry and on-site paging systems</a:t>
            </a:r>
          </a:p>
          <a:p>
            <a:r>
              <a:rPr lang="en-US" dirty="0" smtClean="0"/>
              <a:t>May be fixed, mobile or portable stations </a:t>
            </a:r>
          </a:p>
          <a:p>
            <a:r>
              <a:rPr lang="en-US" dirty="0" smtClean="0"/>
              <a:t>May employ different types of modulation</a:t>
            </a:r>
          </a:p>
          <a:p>
            <a:r>
              <a:rPr lang="en-US" dirty="0" smtClean="0"/>
              <a:t>May have speech application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8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S1G Frequency Band Suitable for 11ah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8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内容占位符 5"/>
          <p:cNvGraphicFramePr>
            <a:graphicFrameLocks/>
          </p:cNvGraphicFramePr>
          <p:nvPr/>
        </p:nvGraphicFramePr>
        <p:xfrm>
          <a:off x="685800" y="1752600"/>
          <a:ext cx="7772400" cy="40267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1524000"/>
                <a:gridCol w="1600200"/>
                <a:gridCol w="1828800"/>
                <a:gridCol w="1524000"/>
              </a:tblGrid>
              <a:tr h="804244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 smtClean="0"/>
                        <a:t>Frequency Band (</a:t>
                      </a:r>
                      <a:r>
                        <a:rPr lang="en-US" altLang="zh-CN" sz="1600" kern="1200" dirty="0" smtClean="0"/>
                        <a:t>MHz)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RF Output power (</a:t>
                      </a:r>
                      <a:r>
                        <a:rPr lang="en-US" sz="16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e.r.p</a:t>
                      </a: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,)</a:t>
                      </a:r>
                      <a:r>
                        <a:rPr lang="en-US" sz="160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Typical Application Types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TX Spurious Emissions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Applicable Radio Standards </a:t>
                      </a:r>
                    </a:p>
                  </a:txBody>
                  <a:tcPr/>
                </a:tc>
              </a:tr>
              <a:tr h="7934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 smtClean="0"/>
                        <a:t>216-217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&lt;=100  </a:t>
                      </a:r>
                      <a:r>
                        <a:rPr lang="en-US" altLang="zh-CN" sz="1600" dirty="0" err="1" smtClean="0"/>
                        <a:t>mW</a:t>
                      </a:r>
                      <a:endParaRPr lang="zh-CN" alt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Medical and Biological; Telemetry 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32 dB below carrier at 3 m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 EN 300 220-1 </a:t>
                      </a:r>
                    </a:p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FCC Part 15 or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300 220-1 	</a:t>
                      </a:r>
                    </a:p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62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/>
                        <a:t>312-316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&lt;=100 </a:t>
                      </a:r>
                      <a:r>
                        <a:rPr lang="en-US" altLang="zh-CN" sz="1600" dirty="0" err="1" smtClean="0"/>
                        <a:t>mW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Detection, Alarm system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1210"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433.05 – 434.79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&lt;=10 </a:t>
                      </a:r>
                      <a:r>
                        <a:rPr lang="en-US" altLang="zh-CN" sz="1600" dirty="0" err="1" smtClean="0"/>
                        <a:t>mW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Telemetry,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Telecommand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0483"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866 – 869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920 – 925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baseline="30000" dirty="0" smtClean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≤ 500 </a:t>
                      </a:r>
                      <a:r>
                        <a:rPr lang="en-US" altLang="zh-CN" sz="1600" b="0" dirty="0" err="1" smtClean="0">
                          <a:solidFill>
                            <a:schemeClr val="tx1"/>
                          </a:solidFill>
                        </a:rPr>
                        <a:t>mW</a:t>
                      </a:r>
                      <a:endParaRPr lang="en-US" altLang="zh-CN" sz="1600" b="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Telemetry,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Telecommand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RFID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32 dB below carrier at 3 m;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300 220-1 or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302 208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FCC Part 15 ;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300 220-1 or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302 208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09600" y="5943600"/>
            <a:ext cx="79248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 Effective Radiated Power (</a:t>
            </a:r>
            <a:r>
              <a:rPr lang="en-US" sz="1100" dirty="0" err="1" smtClean="0">
                <a:latin typeface="Arial" pitchFamily="34" charset="0"/>
                <a:cs typeface="Arial" pitchFamily="34" charset="0"/>
              </a:rPr>
              <a:t>e.r.p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.) refers to radiation of a half wave tuned dipole, which is used for frequencies below 1 GHz</a:t>
            </a:r>
          </a:p>
          <a:p>
            <a:r>
              <a:rPr lang="en-US" sz="11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 RFID devices may transmit up to 2 W in 920 – 925 MHz upon approval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There are about 15 MHz identified in Singapore that could potentially be used for IEEE 802.11ah devices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8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9626" y="6475413"/>
            <a:ext cx="165429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Zander Lei,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 smtClean="0">
                <a:latin typeface="+mj-lt"/>
                <a:hlinkClick r:id="rId2"/>
              </a:rPr>
              <a:t>IDA TS SRD </a:t>
            </a:r>
            <a:r>
              <a:rPr lang="en-US" b="0" dirty="0" smtClean="0">
                <a:latin typeface="+mj-lt"/>
                <a:hlinkClick r:id="rId2"/>
              </a:rPr>
              <a:t>Technical Specification for Short Range Devices, May 2011</a:t>
            </a:r>
            <a:endParaRPr lang="en-US" b="0" dirty="0" smtClean="0">
              <a:latin typeface="+mj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8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9626" y="6475413"/>
            <a:ext cx="165429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Zander Lei, I2R Singapore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3650</TotalTime>
  <Words>348</Words>
  <Application>Microsoft Office PowerPoint</Application>
  <PresentationFormat>On-screen Show (4:3)</PresentationFormat>
  <Paragraphs>70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Microsoft Office Word 97 - 2003 Document</vt:lpstr>
      <vt:lpstr>Singapore Sub 1GHz Frequency Bands for IEEE 802.11ah </vt:lpstr>
      <vt:lpstr>Abstract</vt:lpstr>
      <vt:lpstr>Short Range Devices</vt:lpstr>
      <vt:lpstr>S1G Frequency Band Suitable for 11ah</vt:lpstr>
      <vt:lpstr>Conclusions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leizd</cp:lastModifiedBy>
  <cp:revision>163</cp:revision>
  <cp:lastPrinted>1998-02-10T13:28:06Z</cp:lastPrinted>
  <dcterms:created xsi:type="dcterms:W3CDTF">2009-11-09T00:32:22Z</dcterms:created>
  <dcterms:modified xsi:type="dcterms:W3CDTF">2011-08-22T16:19:18Z</dcterms:modified>
</cp:coreProperties>
</file>