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271" r:id="rId4"/>
    <p:sldId id="272" r:id="rId5"/>
    <p:sldId id="274" r:id="rId6"/>
    <p:sldId id="273" r:id="rId7"/>
    <p:sldId id="284" r:id="rId8"/>
    <p:sldId id="283" r:id="rId9"/>
    <p:sldId id="282" r:id="rId10"/>
    <p:sldId id="281" r:id="rId11"/>
    <p:sldId id="280" r:id="rId12"/>
    <p:sldId id="279" r:id="rId13"/>
    <p:sldId id="278" r:id="rId14"/>
    <p:sldId id="277" r:id="rId15"/>
    <p:sldId id="276" r:id="rId16"/>
    <p:sldId id="27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7602" y="8982075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E812CD22-D1D0-4E0E-8E5E-EA4FBC5A4F0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890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7ECE4A3A-90F7-4D28-BF61-F9F62B39C3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334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38BAF7E-6774-432C-920D-A2EBC6A4C419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7AFAECFD-527D-4824-8F3C-5D441F2B611C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prstGeom prst="rect">
            <a:avLst/>
          </a:prstGeo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8F13878-4B6A-4AEA-AD65-184DB0FDAD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9E52686-EC73-4893-9F8E-BB5FCD2423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5896C03-A137-4291-AF17-C8887F2177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9B1211-0C6B-4A89-9A56-BDD2593785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B0159DF0-8947-446D-9335-D7C27B6BB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C9C6F8-1B70-4D9A-AF1A-AE3536E814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F8C0F2D-4E25-40D0-9846-A03D41575B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11DA05D-341C-46E0-90A3-FFD1F371A0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BB73A75-FA80-4B23-B2E4-E3AC80B40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6A2DD82-EBD9-4D4D-BB0F-8909F65E8F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683D23-DB53-4879-9A38-AAA1EFF49E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119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August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83277" y="6475413"/>
            <a:ext cx="9606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0B867F16-F01A-48B0-8E5B-6BD492F5A0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589" y="332601"/>
            <a:ext cx="3372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802.11-11/1109r0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985D937-FC96-4B71-804F-789844E2755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Amendment Creation Process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YYYY-MM-DD</a:t>
            </a:r>
            <a:endParaRPr lang="en-US" sz="2000" b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1175" y="2279650"/>
          <a:ext cx="8121650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5" name="Document" r:id="rId4" imgW="8233006" imgH="2752445" progId="Word.Document.8">
                  <p:embed/>
                </p:oleObj>
              </mc:Choice>
              <mc:Fallback>
                <p:oleObj name="Document" r:id="rId4" imgW="8233006" imgH="2752445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2279650"/>
                        <a:ext cx="8121650" cy="2708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8 – Frame Formats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 the air communication between devices</a:t>
            </a:r>
          </a:p>
          <a:p>
            <a:r>
              <a:rPr lang="en-US" dirty="0" smtClean="0"/>
              <a:t>Typically STA to AP (and back)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617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9 – MAC sublayer functional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required to process FILS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14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10 – MLME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Synchronization, Power management, Authentication, …</a:t>
            </a:r>
          </a:p>
          <a:p>
            <a:r>
              <a:rPr lang="en-US" dirty="0" smtClean="0"/>
              <a:t>May want to add new section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042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11 –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changes</a:t>
            </a:r>
          </a:p>
          <a:p>
            <a:pPr lvl="1"/>
            <a:r>
              <a:rPr lang="en-US" dirty="0" smtClean="0"/>
              <a:t>Complete description of change</a:t>
            </a:r>
          </a:p>
          <a:p>
            <a:pPr lvl="1"/>
            <a:r>
              <a:rPr lang="en-US" dirty="0" smtClean="0"/>
              <a:t>Analysis of security to verify it is not compromised.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96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12 – Fast BSS transition (?)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921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New section for AP functionality?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93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3865DD8-BDA3-4C4C-966F-8BAAF4581592}" type="slidenum">
              <a:rPr lang="en-US"/>
              <a:pPr/>
              <a:t>16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IEEE Draft P802.11-REVmb™/D9.0, May </a:t>
            </a:r>
            <a:r>
              <a:rPr lang="en-US" dirty="0" smtClean="0"/>
              <a:t>2011</a:t>
            </a:r>
          </a:p>
          <a:p>
            <a:r>
              <a:rPr lang="en-US" dirty="0"/>
              <a:t>11-11-1014-00-00ai-ip-config-during-assoc-norm.docx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August 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7976B357-B8BF-4F50-87D3-A7B47B164717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Overview of process</a:t>
            </a:r>
          </a:p>
          <a:p>
            <a:r>
              <a:rPr lang="en-US" dirty="0" smtClean="0"/>
              <a:t>Suggested </a:t>
            </a:r>
            <a:r>
              <a:rPr lang="en-US" dirty="0" smtClean="0"/>
              <a:t>areas which may need to be modified to create an 11ai amendment to 802.11mb Rev 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Process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00200"/>
            <a:ext cx="5872163" cy="4825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43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Draft Creation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11DA05D-341C-46E0-90A3-FFD1F371A031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6436519" cy="521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8629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Standard Amendment Proposal Citation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Document 11/1014r0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11DA05D-341C-46E0-90A3-FFD1F371A031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87" y="3200400"/>
            <a:ext cx="6472237" cy="177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3218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Areas for Modification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3 –  Definitions and Acronyms</a:t>
            </a:r>
          </a:p>
          <a:p>
            <a:r>
              <a:rPr lang="en-US" dirty="0" smtClean="0"/>
              <a:t>Section 5 – MAC Service definition</a:t>
            </a:r>
          </a:p>
          <a:p>
            <a:r>
              <a:rPr lang="en-US" dirty="0" smtClean="0"/>
              <a:t>Section 6 – Layer Management</a:t>
            </a:r>
          </a:p>
          <a:p>
            <a:r>
              <a:rPr lang="en-US" dirty="0" smtClean="0"/>
              <a:t>Section 8 – Frame Formats</a:t>
            </a:r>
          </a:p>
          <a:p>
            <a:r>
              <a:rPr lang="en-US" dirty="0" smtClean="0"/>
              <a:t>Section 9 – MAC sublayer functional description</a:t>
            </a:r>
          </a:p>
          <a:p>
            <a:r>
              <a:rPr lang="en-US" dirty="0" smtClean="0"/>
              <a:t>Section 10 – MLME</a:t>
            </a:r>
          </a:p>
          <a:p>
            <a:r>
              <a:rPr lang="en-US" dirty="0" smtClean="0"/>
              <a:t>Section 11 – Security</a:t>
            </a:r>
          </a:p>
          <a:p>
            <a:r>
              <a:rPr lang="en-US" dirty="0" smtClean="0"/>
              <a:t>Section 12 – Fast BSS transition (?)</a:t>
            </a:r>
          </a:p>
          <a:p>
            <a:r>
              <a:rPr lang="en-US" dirty="0" smtClean="0"/>
              <a:t>New section for AP functionality?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11DA05D-341C-46E0-90A3-FFD1F371A03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22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mtClean="0"/>
              <a:t>Section 3 –  Definitions and Acronyms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new terms or acronyms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FILS</a:t>
            </a:r>
          </a:p>
          <a:p>
            <a:pPr lvl="1"/>
            <a:r>
              <a:rPr lang="en-US" dirty="0" smtClean="0"/>
              <a:t>Link Setup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07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5 – MAC Service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primitives</a:t>
            </a:r>
          </a:p>
          <a:p>
            <a:r>
              <a:rPr lang="en-US" dirty="0" smtClean="0"/>
              <a:t>Interface definition to upper layers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31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Section 6 – Layer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August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Tom Siep, CSR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9B9B1211-0C6B-4A89-9A56-BDD25937852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79" y="1905000"/>
            <a:ext cx="68199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68916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-tms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802-11-Submission-tms</Template>
  <TotalTime>1744</TotalTime>
  <Words>377</Words>
  <Application>Microsoft Office PowerPoint</Application>
  <PresentationFormat>On-screen Show (4:3)</PresentationFormat>
  <Paragraphs>102</Paragraphs>
  <Slides>16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802-11-Submission-tms</vt:lpstr>
      <vt:lpstr>Document</vt:lpstr>
      <vt:lpstr>Amendment Creation Process</vt:lpstr>
      <vt:lpstr>Abstract</vt:lpstr>
      <vt:lpstr>Overview of Process</vt:lpstr>
      <vt:lpstr>Draft Creation</vt:lpstr>
      <vt:lpstr>Example of Standard Amendment Proposal Citation</vt:lpstr>
      <vt:lpstr>Possible Areas for Modification</vt:lpstr>
      <vt:lpstr>Section 3 –  Definitions and Acronyms</vt:lpstr>
      <vt:lpstr>Section 5 – MAC Service definition</vt:lpstr>
      <vt:lpstr>Section 6 – Layer Management</vt:lpstr>
      <vt:lpstr>Section 8 – Frame Formats</vt:lpstr>
      <vt:lpstr>Section 9 – MAC sublayer functional description</vt:lpstr>
      <vt:lpstr>Section 10 – MLME</vt:lpstr>
      <vt:lpstr>Section 11 – Security</vt:lpstr>
      <vt:lpstr>Section 12 – Fast BSS transition (?)</vt:lpstr>
      <vt:lpstr>New section for AP functionality?</vt:lpstr>
      <vt:lpstr>References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Amendment Creation Process</dc:title>
  <dc:creator>Tom Siep</dc:creator>
  <cp:lastModifiedBy>Tom Siep</cp:lastModifiedBy>
  <cp:revision>4</cp:revision>
  <cp:lastPrinted>1998-02-10T13:28:06Z</cp:lastPrinted>
  <dcterms:created xsi:type="dcterms:W3CDTF">2011-08-08T21:27:41Z</dcterms:created>
  <dcterms:modified xsi:type="dcterms:W3CDTF">2011-08-16T13:44:44Z</dcterms:modified>
</cp:coreProperties>
</file>