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271" r:id="rId4"/>
    <p:sldId id="272" r:id="rId5"/>
    <p:sldId id="274" r:id="rId6"/>
    <p:sldId id="273" r:id="rId7"/>
    <p:sldId id="284" r:id="rId8"/>
    <p:sldId id="283" r:id="rId9"/>
    <p:sldId id="282" r:id="rId10"/>
    <p:sldId id="281" r:id="rId11"/>
    <p:sldId id="280" r:id="rId12"/>
    <p:sldId id="279" r:id="rId13"/>
    <p:sldId id="278" r:id="rId14"/>
    <p:sldId id="277" r:id="rId15"/>
    <p:sldId id="276" r:id="rId16"/>
    <p:sldId id="27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8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334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119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589" y="332601"/>
            <a:ext cx="3372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802.11-11/1109r0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Amendment Creation Process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YYYY-MM-DD</a:t>
            </a:r>
            <a:endParaRPr lang="en-US" sz="2000" b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Section 8 – Frame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air communication between devices</a:t>
            </a:r>
          </a:p>
          <a:p>
            <a:r>
              <a:rPr lang="en-US" dirty="0" smtClean="0"/>
              <a:t>Typically STA to AP (and back)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6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Section 9 – MAC sublayer functional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required to process FILS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14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Section 10 – MLME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Synchronization, Power management, Authentication, …</a:t>
            </a:r>
          </a:p>
          <a:p>
            <a:r>
              <a:rPr lang="en-US" dirty="0" smtClean="0"/>
              <a:t>May want to add new section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42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Section 11 –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changes</a:t>
            </a:r>
          </a:p>
          <a:p>
            <a:pPr lvl="1"/>
            <a:r>
              <a:rPr lang="en-US" dirty="0" smtClean="0"/>
              <a:t>Complete description of change</a:t>
            </a:r>
          </a:p>
          <a:p>
            <a:pPr lvl="1"/>
            <a:r>
              <a:rPr lang="en-US" dirty="0" smtClean="0"/>
              <a:t>Analysis of security to verify it is not compromised.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9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Section 12 – Fast BSS transition 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92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New section for AP functionality?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93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3865DD8-BDA3-4C4C-966F-8BAAF4581592}" type="slidenum">
              <a:rPr lang="en-US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IEEE Draft P802.11-REVmb™/D9.0, May </a:t>
            </a:r>
            <a:r>
              <a:rPr lang="en-US" dirty="0" smtClean="0"/>
              <a:t>2011</a:t>
            </a:r>
          </a:p>
          <a:p>
            <a:r>
              <a:rPr lang="en-US" dirty="0"/>
              <a:t>11-11-1014-00-00ai-ip-config-during-assoc-norm.docx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Overview of process</a:t>
            </a:r>
          </a:p>
          <a:p>
            <a:r>
              <a:rPr lang="en-US" dirty="0" smtClean="0"/>
              <a:t>Suggested </a:t>
            </a:r>
            <a:r>
              <a:rPr lang="en-US" dirty="0" smtClean="0"/>
              <a:t>areas which may need to be modified to create an 11ai amendment to 802.11mb Rev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5872163" cy="482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43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Draft Creation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11DA05D-341C-46E0-90A3-FFD1F371A03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6436519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62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Standard Amendment Proposal Citation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11/1014r0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11DA05D-341C-46E0-90A3-FFD1F371A03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7" y="3200400"/>
            <a:ext cx="6472237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21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Areas for Modification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3 –  Definitions and Acronyms</a:t>
            </a:r>
          </a:p>
          <a:p>
            <a:r>
              <a:rPr lang="en-US" dirty="0" smtClean="0"/>
              <a:t>Section 5 – MAC Service definition</a:t>
            </a:r>
          </a:p>
          <a:p>
            <a:r>
              <a:rPr lang="en-US" dirty="0" smtClean="0"/>
              <a:t>Section 6 – Layer Management</a:t>
            </a:r>
          </a:p>
          <a:p>
            <a:r>
              <a:rPr lang="en-US" dirty="0" smtClean="0"/>
              <a:t>Section 8 – Frame Formats</a:t>
            </a:r>
          </a:p>
          <a:p>
            <a:r>
              <a:rPr lang="en-US" dirty="0" smtClean="0"/>
              <a:t>Section 9 – MAC sublayer functional description</a:t>
            </a:r>
          </a:p>
          <a:p>
            <a:r>
              <a:rPr lang="en-US" dirty="0" smtClean="0"/>
              <a:t>Section 10 – MLME</a:t>
            </a:r>
          </a:p>
          <a:p>
            <a:r>
              <a:rPr lang="en-US" dirty="0" smtClean="0"/>
              <a:t>Section 11 – Security</a:t>
            </a:r>
          </a:p>
          <a:p>
            <a:r>
              <a:rPr lang="en-US" dirty="0" smtClean="0"/>
              <a:t>Section 12 – Fast BSS transition (?)</a:t>
            </a:r>
          </a:p>
          <a:p>
            <a:r>
              <a:rPr lang="en-US" dirty="0" smtClean="0"/>
              <a:t>New section for AP functionality?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11DA05D-341C-46E0-90A3-FFD1F371A0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2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Section 3 –  Definitions and Acronyms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new terms or acronyms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FILS</a:t>
            </a:r>
          </a:p>
          <a:p>
            <a:pPr lvl="1"/>
            <a:r>
              <a:rPr lang="en-US" dirty="0" smtClean="0"/>
              <a:t>Link Setup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7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Section 5 – MAC Service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primitives</a:t>
            </a:r>
          </a:p>
          <a:p>
            <a:r>
              <a:rPr lang="en-US" dirty="0" smtClean="0"/>
              <a:t>Interface definition to upper layers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3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Section 6 – Layer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79" y="1905000"/>
            <a:ext cx="68199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8916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1744</TotalTime>
  <Words>377</Words>
  <Application>Microsoft Office PowerPoint</Application>
  <PresentationFormat>On-screen Show (4:3)</PresentationFormat>
  <Paragraphs>102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802-11-Submission-tms</vt:lpstr>
      <vt:lpstr>Document</vt:lpstr>
      <vt:lpstr>Amendment Creation Process</vt:lpstr>
      <vt:lpstr>Abstract</vt:lpstr>
      <vt:lpstr>Overview of Process</vt:lpstr>
      <vt:lpstr>Draft Creation</vt:lpstr>
      <vt:lpstr>Example of Standard Amendment Proposal Citation</vt:lpstr>
      <vt:lpstr>Possible Areas for Modification</vt:lpstr>
      <vt:lpstr>Section 3 –  Definitions and Acronyms</vt:lpstr>
      <vt:lpstr>Section 5 – MAC Service definition</vt:lpstr>
      <vt:lpstr>Section 6 – Layer Management</vt:lpstr>
      <vt:lpstr>Section 8 – Frame Formats</vt:lpstr>
      <vt:lpstr>Section 9 – MAC sublayer functional description</vt:lpstr>
      <vt:lpstr>Section 10 – MLME</vt:lpstr>
      <vt:lpstr>Section 11 – Security</vt:lpstr>
      <vt:lpstr>Section 12 – Fast BSS transition (?)</vt:lpstr>
      <vt:lpstr>New section for AP functionality?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Amendment Creation Process</dc:title>
  <dc:creator>Tom Siep</dc:creator>
  <cp:lastModifiedBy>Tom Siep</cp:lastModifiedBy>
  <cp:revision>4</cp:revision>
  <cp:lastPrinted>1998-02-10T13:28:06Z</cp:lastPrinted>
  <dcterms:created xsi:type="dcterms:W3CDTF">2011-08-08T21:27:41Z</dcterms:created>
  <dcterms:modified xsi:type="dcterms:W3CDTF">2011-08-16T13:44:44Z</dcterms:modified>
</cp:coreProperties>
</file>