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78" r:id="rId3"/>
    <p:sldId id="279" r:id="rId4"/>
    <p:sldId id="280" r:id="rId5"/>
    <p:sldId id="281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74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802.11-10/0587r0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David Halasz, Aclara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802.11-10/0587r0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David Halasz, Aclara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802.11-10/0587r0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Aclara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239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2011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2011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2011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735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July 2011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27888" y="6475413"/>
            <a:ext cx="13160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802.11-11/1088r0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1/11-11-0905-03-00ah-tgah-functional-requirements-and-evaluation-methodology.doc" TargetMode="External"/><Relationship Id="rId2" Type="http://schemas.openxmlformats.org/officeDocument/2006/relationships/hyperlink" Target="https://mentor.ieee.org/802.11/dcn/11/11-11-0968-01-00ah-channel-model-text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2011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David Halasz, OakTree Wireless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802.11ah Closing Report for</a:t>
            </a:r>
            <a:br>
              <a:rPr lang="en-US" dirty="0" smtClean="0"/>
            </a:br>
            <a:r>
              <a:rPr lang="en-US" dirty="0" smtClean="0"/>
              <a:t>July 2011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2011-7-21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5874694"/>
              </p:ext>
            </p:extLst>
          </p:nvPr>
        </p:nvGraphicFramePr>
        <p:xfrm>
          <a:off x="534988" y="2327275"/>
          <a:ext cx="7683500" cy="365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" name="Document" r:id="rId4" imgW="8700545" imgH="4137772" progId="Word.Document.8">
                  <p:embed/>
                </p:oleObj>
              </mc:Choice>
              <mc:Fallback>
                <p:oleObj name="Document" r:id="rId4" imgW="8700545" imgH="4137772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27275"/>
                        <a:ext cx="7683500" cy="3657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in </a:t>
            </a:r>
            <a:r>
              <a:rPr lang="en-US" dirty="0" err="1" smtClean="0"/>
              <a:t>TGah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Initial </a:t>
            </a:r>
            <a:r>
              <a:rPr lang="en-US" dirty="0"/>
              <a:t>c</a:t>
            </a:r>
            <a:r>
              <a:rPr lang="en-US" dirty="0" smtClean="0"/>
              <a:t>hannel </a:t>
            </a:r>
            <a:r>
              <a:rPr lang="en-US" dirty="0"/>
              <a:t>m</a:t>
            </a:r>
            <a:r>
              <a:rPr lang="en-US" dirty="0" smtClean="0"/>
              <a:t>odel </a:t>
            </a:r>
            <a:r>
              <a:rPr lang="en-US" dirty="0"/>
              <a:t>d</a:t>
            </a:r>
            <a:r>
              <a:rPr lang="en-US" dirty="0" smtClean="0"/>
              <a:t>ocument </a:t>
            </a:r>
            <a:r>
              <a:rPr lang="en-US" dirty="0" smtClean="0"/>
              <a:t>adopted!</a:t>
            </a:r>
          </a:p>
          <a:p>
            <a:pPr lvl="1"/>
            <a:r>
              <a:rPr lang="en-US" dirty="0" smtClean="0">
                <a:hlinkClick r:id="rId2"/>
              </a:rPr>
              <a:t>11-11-0968-01-00ah-channel-model-text.docx</a:t>
            </a:r>
            <a:endParaRPr lang="en-US" dirty="0" smtClean="0"/>
          </a:p>
          <a:p>
            <a:r>
              <a:rPr lang="en-US" dirty="0" smtClean="0"/>
              <a:t>Initial functional </a:t>
            </a:r>
            <a:r>
              <a:rPr lang="en-US" dirty="0"/>
              <a:t>r</a:t>
            </a:r>
            <a:r>
              <a:rPr lang="en-US" dirty="0" smtClean="0"/>
              <a:t>equirements </a:t>
            </a:r>
            <a:r>
              <a:rPr lang="en-US" dirty="0" smtClean="0"/>
              <a:t>and evaluation methodology </a:t>
            </a:r>
            <a:r>
              <a:rPr lang="en-US" dirty="0" smtClean="0"/>
              <a:t>adopted!</a:t>
            </a:r>
          </a:p>
          <a:p>
            <a:pPr lvl="1"/>
            <a:r>
              <a:rPr lang="en-US" dirty="0" smtClean="0">
                <a:hlinkClick r:id="rId3"/>
              </a:rPr>
              <a:t>11-11-0905-03-00ah-tgah-functional-requirements-and-evaluation-methodology.doc</a:t>
            </a:r>
            <a:endParaRPr lang="en-US" dirty="0" smtClean="0"/>
          </a:p>
          <a:p>
            <a:r>
              <a:rPr lang="en-US" dirty="0" smtClean="0"/>
              <a:t>Addition </a:t>
            </a:r>
            <a:r>
              <a:rPr lang="en-US" dirty="0" smtClean="0"/>
              <a:t>of leadership role</a:t>
            </a:r>
          </a:p>
          <a:p>
            <a:pPr lvl="1"/>
            <a:r>
              <a:rPr lang="en-US" dirty="0" smtClean="0"/>
              <a:t>Joseph Teo Chee Ming - Secretary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Going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Get started on Specification framework</a:t>
            </a:r>
          </a:p>
          <a:p>
            <a:r>
              <a:rPr lang="en-US" dirty="0" smtClean="0"/>
              <a:t>Updates to Channel Model And FR-EM as needed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191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en-US" dirty="0" smtClean="0"/>
              <a:t>August </a:t>
            </a:r>
            <a:r>
              <a:rPr lang="en-US" dirty="0"/>
              <a:t>8</a:t>
            </a:r>
            <a:r>
              <a:rPr lang="en-US" dirty="0" smtClean="0"/>
              <a:t>th </a:t>
            </a:r>
            <a:r>
              <a:rPr lang="en-US" dirty="0"/>
              <a:t>6:30 PM ET 1.5 </a:t>
            </a:r>
            <a:r>
              <a:rPr lang="en-US" dirty="0" smtClean="0"/>
              <a:t>hours</a:t>
            </a:r>
            <a:endParaRPr lang="en-US" dirty="0"/>
          </a:p>
          <a:p>
            <a:pPr marL="609600" indent="-609600"/>
            <a:r>
              <a:rPr lang="en-US" dirty="0" smtClean="0"/>
              <a:t>August 22nd </a:t>
            </a:r>
            <a:r>
              <a:rPr lang="en-US" dirty="0"/>
              <a:t>6:30 PM ET 1.5 </a:t>
            </a:r>
            <a:r>
              <a:rPr lang="en-US" dirty="0" smtClean="0"/>
              <a:t>hours</a:t>
            </a:r>
            <a:endParaRPr lang="en-US" dirty="0"/>
          </a:p>
          <a:p>
            <a:pPr marL="609600" indent="-609600"/>
            <a:r>
              <a:rPr lang="en-US" dirty="0" smtClean="0"/>
              <a:t>September 11th </a:t>
            </a:r>
            <a:r>
              <a:rPr lang="en-US" dirty="0"/>
              <a:t>6:30 PM ET 1.5 </a:t>
            </a:r>
            <a:r>
              <a:rPr lang="en-US" dirty="0" smtClean="0"/>
              <a:t>hours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443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out end time by 4 months</a:t>
            </a:r>
          </a:p>
          <a:p>
            <a:pPr lvl="1"/>
            <a:r>
              <a:rPr lang="en-US" dirty="0" smtClean="0"/>
              <a:t>See 11/285 for details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94629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1152</TotalTime>
  <Words>145</Words>
  <Application>Microsoft Office PowerPoint</Application>
  <PresentationFormat>On-screen Show (4:3)</PresentationFormat>
  <Paragraphs>40</Paragraphs>
  <Slides>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802-11-PathProtection</vt:lpstr>
      <vt:lpstr>Document</vt:lpstr>
      <vt:lpstr>IEEE 802.11ah Closing Report for July 2011</vt:lpstr>
      <vt:lpstr>Activity in TGah</vt:lpstr>
      <vt:lpstr>Going forward</vt:lpstr>
      <vt:lpstr>Teleconferences</vt:lpstr>
      <vt:lpstr>Timeline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 1 GHz July Agenda</dc:title>
  <dc:creator>David Halasz</dc:creator>
  <cp:lastModifiedBy>Dave Halasz</cp:lastModifiedBy>
  <cp:revision>144</cp:revision>
  <cp:lastPrinted>1998-02-10T13:28:06Z</cp:lastPrinted>
  <dcterms:created xsi:type="dcterms:W3CDTF">2009-11-09T00:32:22Z</dcterms:created>
  <dcterms:modified xsi:type="dcterms:W3CDTF">2011-07-22T00:51:23Z</dcterms:modified>
</cp:coreProperties>
</file>