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6" r:id="rId4"/>
    <p:sldId id="271" r:id="rId5"/>
    <p:sldId id="273" r:id="rId6"/>
    <p:sldId id="272" r:id="rId7"/>
    <p:sldId id="274" r:id="rId8"/>
    <p:sldId id="27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1829" y="217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2892" y="175081"/>
            <a:ext cx="218598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802.11-11/1055r0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226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218975" y="8982075"/>
            <a:ext cx="10992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Bill Carney, Sony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AC966C31-CE69-427B-BF49-13A37252A6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84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5" y="95706"/>
            <a:ext cx="218598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 smtClean="0"/>
              <a:t>doc.: IEEE 802.11-11/1055r0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226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0798" y="8985250"/>
            <a:ext cx="15609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 smtClean="0"/>
              <a:t>Bill Carney, Sony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5B58373-1CB5-4D03-9AD2-E2050346747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26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33D052D-C2E1-448C-B0E7-E8B52B982F3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B3C2012-A869-47B7-BA7B-9AB7F88F7859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44650" y="6475413"/>
            <a:ext cx="1099275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Bill Carney,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7BD587-D9E8-4BD1-8253-158CFC1015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50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72A6EDB-3E73-473A-A29E-5F46563144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0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E9EF08-7849-48F5-8D57-96DAA39F67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3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44650" y="6475413"/>
            <a:ext cx="1099275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Bill Carney,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3BA4F9B-2D11-451F-A49A-0588D091E5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1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93BEACB-1072-4AD5-95B4-0AB099A11D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3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AF3ED5A-BA8C-4A82-945B-286C3CA9D7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5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D5EA269-9640-4BA5-9E51-60ADB0473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6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A747045-9D4C-485B-9497-2A201341C2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E700D77-0817-4BF6-85A2-53AEB77ABF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6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D5A656-42A9-40DA-A479-34D253C737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9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AFA259D-07CF-41C5-B174-1BDE8F46E8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3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4650" y="6475413"/>
            <a:ext cx="109927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Bill Carney,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75EE63-B503-4F32-8BF6-A9E95BFED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802.11-11/1055r0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r>
              <a:rPr lang="en-US" smtClean="0"/>
              <a:t>July 2011</a:t>
            </a: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44650" y="6475413"/>
            <a:ext cx="1099275" cy="184666"/>
          </a:xfrm>
        </p:spPr>
        <p:txBody>
          <a:bodyPr/>
          <a:lstStyle/>
          <a:p>
            <a:r>
              <a:rPr lang="en-US" dirty="0" smtClean="0"/>
              <a:t>Bill Carney,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1666CDC-FEA2-4C7E-88F6-31AFEEF6E7EB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Proposed Resolution to CID2114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2011-07-20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375951"/>
              </p:ext>
            </p:extLst>
          </p:nvPr>
        </p:nvGraphicFramePr>
        <p:xfrm>
          <a:off x="525463" y="2279650"/>
          <a:ext cx="7854950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7" name="Document" r:id="rId4" imgW="8236552" imgH="2989444" progId="Word.Document.8">
                  <p:embed/>
                </p:oleObj>
              </mc:Choice>
              <mc:Fallback>
                <p:oleObj name="Document" r:id="rId4" imgW="8236552" imgH="298944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79650"/>
                        <a:ext cx="7854950" cy="284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r>
              <a:rPr lang="en-US" smtClean="0"/>
              <a:t>July 2011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A3C061E-1129-4134-9018-A72E41248142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proposes a resolution for CID 2114 (comment on P802.11ac/D1.0).   Editing instructions are contained in 11/0898r1.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A straw poll on the proposed resolution.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A pre-motion contingent on the straw poll results.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CID2114  on </a:t>
            </a:r>
            <a:r>
              <a:rPr lang="en-US" dirty="0" smtClean="0"/>
              <a:t>P802.11ac/D1.0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Bill Carney,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3BA4F9B-2D11-451F-A49A-0588D091E58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659336"/>
              </p:ext>
            </p:extLst>
          </p:nvPr>
        </p:nvGraphicFramePr>
        <p:xfrm>
          <a:off x="685800" y="2286000"/>
          <a:ext cx="7772400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367"/>
                <a:gridCol w="1171839"/>
                <a:gridCol w="753794"/>
                <a:gridCol w="465875"/>
                <a:gridCol w="490259"/>
                <a:gridCol w="567866"/>
                <a:gridCol w="1967132"/>
                <a:gridCol w="1614268"/>
              </a:tblGrid>
              <a:tr h="2667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2114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4571" marR="64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Bill Carney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4571" marR="64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9.3.2.7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4571" marR="64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4571" marR="64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4571" marR="64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TR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4571" marR="64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 order to protect against all hidden nodes, CTS must be sent by all STAs that are receivers of VHT frames.  To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minimize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overhead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, a VHT RTS frame should be defined that requests all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receiving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STAs to sequentially send CTSs.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4571" marR="64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As specified in 11-11-0898-00-01ac.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4571" marR="645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2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RTS/CTS is a legacy protection mechanism from 11g for the hidden node problem that carries forward into </a:t>
            </a:r>
            <a:r>
              <a:rPr lang="en-US" dirty="0" smtClean="0"/>
              <a:t>VHT implementations.</a:t>
            </a:r>
            <a:endParaRPr lang="en-US" dirty="0"/>
          </a:p>
          <a:p>
            <a:r>
              <a:rPr lang="en-US" dirty="0" smtClean="0"/>
              <a:t>Support </a:t>
            </a:r>
            <a:r>
              <a:rPr lang="en-US" dirty="0"/>
              <a:t>of RTS/CTS is up to the </a:t>
            </a:r>
            <a:r>
              <a:rPr lang="en-US" dirty="0" smtClean="0"/>
              <a:t>implementer; it </a:t>
            </a:r>
            <a:r>
              <a:rPr lang="en-US" dirty="0"/>
              <a:t>is well known that it comes with </a:t>
            </a:r>
            <a:r>
              <a:rPr lang="en-US" dirty="0" smtClean="0"/>
              <a:t>some overhead.</a:t>
            </a:r>
            <a:endParaRPr lang="en-US" dirty="0"/>
          </a:p>
          <a:p>
            <a:r>
              <a:rPr lang="en-US" dirty="0" smtClean="0"/>
              <a:t>Since </a:t>
            </a:r>
            <a:r>
              <a:rPr lang="en-US" dirty="0"/>
              <a:t>RTS/CTS is available in VHT, it is reasonable to consider optional enhancements that reduce </a:t>
            </a:r>
            <a:r>
              <a:rPr lang="en-US" dirty="0" smtClean="0"/>
              <a:t>this overhead.</a:t>
            </a:r>
          </a:p>
          <a:p>
            <a:r>
              <a:rPr lang="en-US" u="sng" dirty="0" smtClean="0"/>
              <a:t>Multi-CTS</a:t>
            </a:r>
            <a:r>
              <a:rPr lang="en-US" dirty="0" smtClean="0"/>
              <a:t> is the proposed enhancement.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3BA4F9B-2D11-451F-A49A-0588D091E58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5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Enhancement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u="sng" dirty="0" smtClean="0"/>
              <a:t>Multi-CTS</a:t>
            </a:r>
            <a:r>
              <a:rPr lang="en-US" dirty="0" smtClean="0"/>
              <a:t> reduces the overhead by defining a frame for receiving a CTS sequence from polled stations.</a:t>
            </a:r>
          </a:p>
          <a:p>
            <a:pPr lvl="1"/>
            <a:r>
              <a:rPr lang="en-US" sz="1800" dirty="0" smtClean="0"/>
              <a:t>If </a:t>
            </a:r>
            <a:r>
              <a:rPr lang="en-US" sz="1800" u="sng" dirty="0" smtClean="0"/>
              <a:t>Multi CTS </a:t>
            </a:r>
            <a:r>
              <a:rPr lang="en-US" sz="1800" dirty="0" smtClean="0"/>
              <a:t>is compared with having a separate RTS/CTS handshake per recipient before sending VHT frames, then the overhead can be considered to be smaller.</a:t>
            </a:r>
          </a:p>
          <a:p>
            <a:pPr lvl="1"/>
            <a:r>
              <a:rPr lang="en-US" sz="1800" dirty="0" smtClean="0"/>
              <a:t>If </a:t>
            </a:r>
            <a:r>
              <a:rPr lang="en-US" sz="1800" u="sng" dirty="0" smtClean="0"/>
              <a:t>Multi CTS </a:t>
            </a:r>
            <a:r>
              <a:rPr lang="en-US" sz="1800" dirty="0" smtClean="0"/>
              <a:t>is compared with having a RTS/CTS handshake with only one of the recipients before sending VHT frames, then the overhead is larger.  However, in this comparison, </a:t>
            </a:r>
            <a:r>
              <a:rPr lang="en-US" sz="1800" u="sng" dirty="0" smtClean="0"/>
              <a:t>Multi CTS</a:t>
            </a:r>
            <a:r>
              <a:rPr lang="en-US" sz="1800" dirty="0" smtClean="0"/>
              <a:t> will be more effective for reducing collisions in scenarios where there are multiple hidden nodes which is likely to be the case in VHT deployments.</a:t>
            </a:r>
            <a:endParaRPr lang="en-US" sz="2400" dirty="0" smtClean="0"/>
          </a:p>
          <a:p>
            <a:r>
              <a:rPr lang="en-US" dirty="0" smtClean="0"/>
              <a:t>For VHT implementers choosing to optionally support RTS/CTS, </a:t>
            </a:r>
            <a:r>
              <a:rPr lang="en-US" u="sng" dirty="0" smtClean="0"/>
              <a:t>Multi CTS</a:t>
            </a:r>
            <a:r>
              <a:rPr lang="en-US" dirty="0" smtClean="0"/>
              <a:t> reduces the overhead of the legacy capability in support of the overall performance expected from VHT systems.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Bill Carney,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3BA4F9B-2D11-451F-A49A-0588D091E58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11-11-0898-00-01ac-resolution on multiple CTS.doc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Bill Carney, Sony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3BA4F9B-2D11-451F-A49A-0588D091E58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412365"/>
              </p:ext>
            </p:extLst>
          </p:nvPr>
        </p:nvGraphicFramePr>
        <p:xfrm>
          <a:off x="2799658" y="2514600"/>
          <a:ext cx="4972742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Document" r:id="rId3" imgW="6462485" imgH="5062303" progId="Word.Document.8">
                  <p:embed/>
                </p:oleObj>
              </mc:Choice>
              <mc:Fallback>
                <p:oleObj name="Document" r:id="rId3" imgW="6462485" imgH="5062303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99658" y="2514600"/>
                        <a:ext cx="4972742" cy="388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263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resolution of CID2114 as specified in document 11/0898r1?</a:t>
            </a:r>
          </a:p>
          <a:p>
            <a:r>
              <a:rPr lang="en-US" dirty="0" smtClean="0"/>
              <a:t>Result</a:t>
            </a:r>
          </a:p>
          <a:p>
            <a:pPr lvl="1"/>
            <a:r>
              <a:rPr lang="en-US" dirty="0" smtClean="0"/>
              <a:t>Yes:  </a:t>
            </a:r>
          </a:p>
          <a:p>
            <a:pPr lvl="1"/>
            <a:r>
              <a:rPr lang="en-US" dirty="0" smtClean="0"/>
              <a:t>No:  </a:t>
            </a:r>
          </a:p>
          <a:p>
            <a:pPr lvl="1"/>
            <a:r>
              <a:rPr lang="en-US" dirty="0" smtClean="0"/>
              <a:t>Abstain: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Bill Carney,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3BA4F9B-2D11-451F-A49A-0588D091E58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2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the editor to incorporate the changes specified in doc.: IEEE 802.11-11/0898r1 into P802.11ac/D1.0.</a:t>
            </a:r>
          </a:p>
          <a:p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Moved:  </a:t>
            </a:r>
          </a:p>
          <a:p>
            <a:pPr lvl="1"/>
            <a:r>
              <a:rPr lang="en-US" dirty="0" smtClean="0"/>
              <a:t>Second:  </a:t>
            </a:r>
          </a:p>
          <a:p>
            <a:r>
              <a:rPr lang="en-US" dirty="0" smtClean="0"/>
              <a:t>Result</a:t>
            </a:r>
          </a:p>
          <a:p>
            <a:pPr lvl="1"/>
            <a:r>
              <a:rPr lang="en-US" dirty="0" smtClean="0"/>
              <a:t>Yes:  </a:t>
            </a:r>
          </a:p>
          <a:p>
            <a:pPr lvl="1"/>
            <a:r>
              <a:rPr lang="en-US" dirty="0" smtClean="0"/>
              <a:t>No:  </a:t>
            </a:r>
          </a:p>
          <a:p>
            <a:pPr lvl="1"/>
            <a:r>
              <a:rPr lang="en-US" dirty="0" smtClean="0"/>
              <a:t>Abstain: 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Bill Carney,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3BA4F9B-2D11-451F-A49A-0588D091E58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5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164</TotalTime>
  <Words>456</Words>
  <Application>Microsoft Office PowerPoint</Application>
  <PresentationFormat>On-screen Show (4:3)</PresentationFormat>
  <Paragraphs>77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Microsoft Word 97 - 2003 Document</vt:lpstr>
      <vt:lpstr>Proposed Resolution to CID2114</vt:lpstr>
      <vt:lpstr>Abstract</vt:lpstr>
      <vt:lpstr>CID2114  on P802.11ac/D1.0</vt:lpstr>
      <vt:lpstr>Background</vt:lpstr>
      <vt:lpstr>Proposed Enhancement</vt:lpstr>
      <vt:lpstr>Reference Document</vt:lpstr>
      <vt:lpstr>Straw Poll</vt:lpstr>
      <vt:lpstr>Pre-Motion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Carney, William</dc:creator>
  <cp:lastModifiedBy>Carney, William</cp:lastModifiedBy>
  <cp:revision>24</cp:revision>
  <cp:lastPrinted>1998-02-10T13:28:06Z</cp:lastPrinted>
  <dcterms:created xsi:type="dcterms:W3CDTF">2011-07-20T15:20:40Z</dcterms:created>
  <dcterms:modified xsi:type="dcterms:W3CDTF">2011-07-20T18:05:37Z</dcterms:modified>
</cp:coreProperties>
</file>