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5" r:id="rId4"/>
    <p:sldId id="276" r:id="rId5"/>
    <p:sldId id="279" r:id="rId6"/>
    <p:sldId id="280" r:id="rId7"/>
    <p:sldId id="281" r:id="rId8"/>
    <p:sldId id="273" r:id="rId9"/>
    <p:sldId id="278" r:id="rId10"/>
    <p:sldId id="271" r:id="rId11"/>
    <p:sldId id="282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2892" y="175081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802.11-11/1040r0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/>
              <a:t>doc.: IEEE </a:t>
            </a:r>
            <a:r>
              <a:rPr lang="en-US" sz="1800" b="1" smtClean="0"/>
              <a:t>802.11-11/1040r0</a:t>
            </a:r>
            <a:endParaRPr lang="en-US" sz="1800" b="1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034&amp;is_year=2009" TargetMode="External"/><Relationship Id="rId2" Type="http://schemas.openxmlformats.org/officeDocument/2006/relationships/hyperlink" Target="https://development.standards.ieee.org/myproject/Public/mytools/draft/stylema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 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</a:t>
            </a:r>
            <a:r>
              <a:rPr lang="en-US" sz="2000" b="0" smtClean="0"/>
              <a:t>2011-07-19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p:oleObj spid="_x0000_s30731" name="Document" r:id="rId4" imgW="8233006" imgH="275244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Using PPT/Word 2007 and </a:t>
            </a:r>
            <a:r>
              <a:rPr lang="en-US" sz="3600" dirty="0" smtClean="0"/>
              <a:t>2010</a:t>
            </a:r>
            <a:endParaRPr lang="en-US" sz="36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tutorial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 to be done after this session, before the break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0159DF0-8947-446D-9335-D7C27B6BBB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11-11-0615-04-0000-wg802-11-mec-process.doc</a:t>
            </a:r>
          </a:p>
          <a:p>
            <a:r>
              <a:rPr lang="en-US" dirty="0" smtClean="0"/>
              <a:t>11-11-0849-00-0000-july-2011-editors-meeting.ppt</a:t>
            </a:r>
          </a:p>
          <a:p>
            <a:r>
              <a:rPr lang="en-US" dirty="0" smtClean="0"/>
              <a:t>11-11-0875-00-0000-editor-s-guide.doc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3865DD8-BDA3-4C4C-966F-8BAAF458159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Mandatory Review Process</a:t>
            </a:r>
          </a:p>
          <a:p>
            <a:r>
              <a:rPr lang="en-US" dirty="0" smtClean="0"/>
              <a:t>Draft Creation Process</a:t>
            </a:r>
          </a:p>
          <a:p>
            <a:r>
              <a:rPr lang="en-US" dirty="0" smtClean="0"/>
              <a:t>Using PPT/Word 2007 and 2010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76B357-B8BF-4F50-87D3-A7B47B1647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Mandatory Review Process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 Working Group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GB" dirty="0" smtClean="0"/>
              <a:t>Mandatory Draft Review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11-11-0615-04-0000-wg802-11-mec-process.doc</a:t>
            </a:r>
          </a:p>
          <a:p>
            <a:r>
              <a:rPr lang="en-US" dirty="0" smtClean="0"/>
              <a:t>Name change</a:t>
            </a:r>
          </a:p>
          <a:p>
            <a:pPr lvl="1">
              <a:buNone/>
            </a:pPr>
            <a:r>
              <a:rPr lang="en-US" dirty="0" smtClean="0"/>
              <a:t>Mandatory Editorial Coordination </a:t>
            </a:r>
            <a:r>
              <a:rPr lang="en-US" dirty="0" smtClean="0">
                <a:sym typeface="Wingdings" pitchFamily="2" charset="2"/>
              </a:rPr>
              <a:t> Mandatory Coordination 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Mandatory Draft Review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Major change: results are consensus reports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Only things all 3 reviews agree on are binding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“Minority Report” may be appropriate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0159DF0-8947-446D-9335-D7C27B6BBB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Process (1 </a:t>
            </a:r>
            <a:r>
              <a:rPr lang="en-US" dirty="0" smtClean="0"/>
              <a:t>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r>
              <a:rPr lang="en-US" dirty="0" smtClean="0"/>
              <a:t>Entry </a:t>
            </a:r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MDR </a:t>
            </a:r>
            <a:r>
              <a:rPr lang="en-US" dirty="0" smtClean="0"/>
              <a:t>should be performed when WG letter ballot is “almost done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Descending </a:t>
            </a:r>
            <a:r>
              <a:rPr lang="en-US" dirty="0" smtClean="0"/>
              <a:t>comment count and an approval rate of 80-90%.</a:t>
            </a:r>
          </a:p>
          <a:p>
            <a:r>
              <a:rPr lang="en-US" dirty="0" smtClean="0"/>
              <a:t>Participants</a:t>
            </a:r>
            <a:endParaRPr lang="en-US" dirty="0" smtClean="0"/>
          </a:p>
          <a:p>
            <a:pPr lvl="1"/>
            <a:r>
              <a:rPr lang="en-US" dirty="0" smtClean="0"/>
              <a:t>TG editor: editor </a:t>
            </a:r>
            <a:r>
              <a:rPr lang="en-US" dirty="0" smtClean="0"/>
              <a:t>of the TG draft document.    </a:t>
            </a:r>
          </a:p>
          <a:p>
            <a:pPr lvl="1"/>
            <a:r>
              <a:rPr lang="en-US" dirty="0" smtClean="0"/>
              <a:t>WG editor</a:t>
            </a:r>
            <a:endParaRPr lang="en-US" dirty="0" smtClean="0"/>
          </a:p>
          <a:p>
            <a:pPr lvl="1"/>
            <a:r>
              <a:rPr lang="en-US" dirty="0" smtClean="0"/>
              <a:t>WG nominee </a:t>
            </a:r>
            <a:endParaRPr lang="en-US" dirty="0" smtClean="0"/>
          </a:p>
          <a:p>
            <a:r>
              <a:rPr lang="en-US" dirty="0" smtClean="0"/>
              <a:t>Process</a:t>
            </a:r>
            <a:endParaRPr lang="en-US" dirty="0" smtClean="0"/>
          </a:p>
          <a:p>
            <a:pPr lvl="1"/>
            <a:r>
              <a:rPr lang="en-US" dirty="0" smtClean="0"/>
              <a:t>TG </a:t>
            </a:r>
            <a:r>
              <a:rPr lang="en-US" dirty="0" smtClean="0"/>
              <a:t>editor </a:t>
            </a:r>
            <a:r>
              <a:rPr lang="en-US" dirty="0" smtClean="0"/>
              <a:t>and </a:t>
            </a:r>
            <a:r>
              <a:rPr lang="en-US" dirty="0" smtClean="0"/>
              <a:t>WG editor </a:t>
            </a:r>
            <a:r>
              <a:rPr lang="en-US" dirty="0" smtClean="0"/>
              <a:t>identify version </a:t>
            </a:r>
            <a:r>
              <a:rPr lang="en-US" dirty="0" smtClean="0"/>
              <a:t>of </a:t>
            </a:r>
            <a:r>
              <a:rPr lang="en-US" dirty="0" smtClean="0"/>
              <a:t>draft</a:t>
            </a:r>
            <a:endParaRPr lang="en-US" dirty="0" smtClean="0"/>
          </a:p>
          <a:p>
            <a:pPr lvl="1"/>
            <a:r>
              <a:rPr lang="en-US" dirty="0" smtClean="0"/>
              <a:t>WG </a:t>
            </a:r>
            <a:r>
              <a:rPr lang="en-US" dirty="0" smtClean="0"/>
              <a:t>editor </a:t>
            </a:r>
            <a:r>
              <a:rPr lang="en-US" dirty="0" smtClean="0"/>
              <a:t>hosts </a:t>
            </a:r>
            <a:r>
              <a:rPr lang="en-US" dirty="0" smtClean="0"/>
              <a:t>meeting to </a:t>
            </a:r>
            <a:r>
              <a:rPr lang="en-US" dirty="0" smtClean="0"/>
              <a:t>determine </a:t>
            </a:r>
            <a:r>
              <a:rPr lang="en-US" dirty="0" smtClean="0"/>
              <a:t>roles &amp; timescales</a:t>
            </a:r>
          </a:p>
          <a:p>
            <a:pPr lvl="1"/>
            <a:r>
              <a:rPr lang="en-US" dirty="0" smtClean="0"/>
              <a:t>WG </a:t>
            </a:r>
            <a:r>
              <a:rPr lang="en-US" dirty="0" smtClean="0"/>
              <a:t>editor </a:t>
            </a:r>
            <a:r>
              <a:rPr lang="en-US" dirty="0" smtClean="0"/>
              <a:t>and WG nominee </a:t>
            </a:r>
            <a:r>
              <a:rPr lang="en-US" dirty="0" smtClean="0"/>
              <a:t>review the draft </a:t>
            </a:r>
            <a:r>
              <a:rPr lang="en-US" dirty="0" smtClean="0"/>
              <a:t>for editorial compliance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Process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r>
              <a:rPr lang="en-US" dirty="0" smtClean="0"/>
              <a:t>MDR Report</a:t>
            </a:r>
            <a:endParaRPr lang="en-US" dirty="0" smtClean="0"/>
          </a:p>
          <a:p>
            <a:pPr lvl="1"/>
            <a:r>
              <a:rPr lang="en-US" dirty="0" smtClean="0"/>
              <a:t>WG </a:t>
            </a:r>
            <a:r>
              <a:rPr lang="en-US" dirty="0" smtClean="0"/>
              <a:t>editor prepares a draft report that identifies any changes </a:t>
            </a:r>
            <a:r>
              <a:rPr lang="en-US" dirty="0" smtClean="0"/>
              <a:t>required</a:t>
            </a:r>
            <a:endParaRPr lang="en-US" dirty="0" smtClean="0"/>
          </a:p>
          <a:p>
            <a:pPr lvl="1"/>
            <a:r>
              <a:rPr lang="en-US" dirty="0" smtClean="0"/>
              <a:t>Iterate </a:t>
            </a:r>
            <a:r>
              <a:rPr lang="en-US" dirty="0" smtClean="0"/>
              <a:t>the report with the TG editor to clarify the findings.</a:t>
            </a:r>
          </a:p>
          <a:p>
            <a:pPr lvl="1"/>
            <a:r>
              <a:rPr lang="en-US" dirty="0" smtClean="0"/>
              <a:t>Duration </a:t>
            </a:r>
            <a:r>
              <a:rPr lang="en-US" dirty="0" smtClean="0"/>
              <a:t>of this step should be no more than three </a:t>
            </a:r>
            <a:r>
              <a:rPr lang="en-US" dirty="0" smtClean="0"/>
              <a:t>weeks</a:t>
            </a:r>
            <a:endParaRPr lang="en-US" dirty="0" smtClean="0"/>
          </a:p>
          <a:p>
            <a:r>
              <a:rPr lang="en-US" dirty="0" smtClean="0"/>
              <a:t>TG </a:t>
            </a:r>
            <a:r>
              <a:rPr lang="en-US" dirty="0" smtClean="0"/>
              <a:t>editor brings </a:t>
            </a:r>
            <a:r>
              <a:rPr lang="en-US" dirty="0" smtClean="0"/>
              <a:t>changes </a:t>
            </a:r>
            <a:r>
              <a:rPr lang="en-US" dirty="0" smtClean="0"/>
              <a:t>before TG for approval</a:t>
            </a:r>
          </a:p>
          <a:p>
            <a:r>
              <a:rPr lang="en-US" dirty="0" smtClean="0"/>
              <a:t>TG </a:t>
            </a:r>
            <a:r>
              <a:rPr lang="en-US" dirty="0" smtClean="0"/>
              <a:t>editor implements changes</a:t>
            </a:r>
          </a:p>
          <a:p>
            <a:r>
              <a:rPr lang="en-US" dirty="0" smtClean="0"/>
              <a:t>WG </a:t>
            </a:r>
            <a:r>
              <a:rPr lang="en-US" dirty="0" smtClean="0"/>
              <a:t>editor and nominee </a:t>
            </a:r>
            <a:r>
              <a:rPr lang="en-US" dirty="0" smtClean="0"/>
              <a:t>reviews changes to verify</a:t>
            </a:r>
            <a:endParaRPr lang="en-US" dirty="0" smtClean="0"/>
          </a:p>
          <a:p>
            <a:pPr lvl="1"/>
            <a:r>
              <a:rPr lang="en-US" dirty="0" smtClean="0"/>
              <a:t>Numbering </a:t>
            </a:r>
            <a:r>
              <a:rPr lang="en-US" dirty="0" smtClean="0"/>
              <a:t>of clauses, </a:t>
            </a:r>
            <a:r>
              <a:rPr lang="en-US" dirty="0" err="1" smtClean="0"/>
              <a:t>subclauses</a:t>
            </a:r>
            <a:r>
              <a:rPr lang="en-US" dirty="0" smtClean="0"/>
              <a:t>, figures, tables and equations</a:t>
            </a:r>
          </a:p>
          <a:p>
            <a:pPr lvl="1"/>
            <a:r>
              <a:rPr lang="en-US" dirty="0" smtClean="0"/>
              <a:t>ANA </a:t>
            </a:r>
            <a:r>
              <a:rPr lang="en-US" dirty="0" smtClean="0"/>
              <a:t>administered objects</a:t>
            </a:r>
          </a:p>
          <a:p>
            <a:pPr lvl="1"/>
            <a:r>
              <a:rPr lang="en-US" dirty="0" smtClean="0"/>
              <a:t>MIB</a:t>
            </a:r>
            <a:endParaRPr lang="en-US" dirty="0" smtClean="0"/>
          </a:p>
          <a:p>
            <a:pPr lvl="1"/>
            <a:r>
              <a:rPr lang="en-US" dirty="0" smtClean="0"/>
              <a:t>Compliance </a:t>
            </a:r>
            <a:r>
              <a:rPr lang="en-US" dirty="0" smtClean="0"/>
              <a:t>to WG style as described in 11-09/1034.</a:t>
            </a:r>
          </a:p>
          <a:p>
            <a:pPr lvl="1"/>
            <a:r>
              <a:rPr lang="en-US" dirty="0" smtClean="0"/>
              <a:t>Other findings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Process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Exit </a:t>
            </a:r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MDR </a:t>
            </a:r>
            <a:r>
              <a:rPr lang="en-US" dirty="0" smtClean="0"/>
              <a:t>changes to be resolved by consensus between the WG editor and TG editor, and to be approved by the TG membership.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it becomes impossible to achieve </a:t>
            </a:r>
            <a:r>
              <a:rPr lang="en-US" dirty="0" smtClean="0"/>
              <a:t>consensus, </a:t>
            </a:r>
            <a:r>
              <a:rPr lang="en-US" dirty="0" smtClean="0"/>
              <a:t>then the WG editor will bring this matter to the attention of the WG for their information when considering a motion to forward the draft to the next step in the process.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Draft Creation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Materials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Submitters</a:t>
            </a:r>
          </a:p>
          <a:p>
            <a:pPr lvl="1"/>
            <a:r>
              <a:rPr lang="en-US" dirty="0" smtClean="0"/>
              <a:t>Specify insertion points in agreed-to baseline (TBD)</a:t>
            </a:r>
          </a:p>
          <a:p>
            <a:pPr lvl="1"/>
            <a:r>
              <a:rPr lang="en-US" dirty="0" smtClean="0"/>
              <a:t>Use Style Guides</a:t>
            </a:r>
          </a:p>
          <a:p>
            <a:pPr lvl="2"/>
            <a:r>
              <a:rPr lang="en-GB" u="sng" dirty="0" smtClean="0">
                <a:hlinkClick r:id="rId2"/>
              </a:rPr>
              <a:t>IEEE-SA style guide</a:t>
            </a:r>
            <a:r>
              <a:rPr lang="en-GB" dirty="0" smtClean="0"/>
              <a:t>.</a:t>
            </a:r>
          </a:p>
          <a:p>
            <a:pPr lvl="2"/>
            <a:r>
              <a:rPr lang="en-GB" u="sng" dirty="0" smtClean="0">
                <a:hlinkClick r:id="rId3"/>
              </a:rPr>
              <a:t>WG11 style document</a:t>
            </a:r>
            <a:r>
              <a:rPr lang="en-GB" dirty="0" smtClean="0"/>
              <a:t> (11-09/1034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MS-Word-compatible input preferred</a:t>
            </a:r>
          </a:p>
          <a:p>
            <a:pPr lvl="1"/>
            <a:r>
              <a:rPr lang="en-GB" dirty="0" smtClean="0"/>
              <a:t>Figures should be created in Visio</a:t>
            </a:r>
          </a:p>
          <a:p>
            <a:r>
              <a:rPr lang="en-GB" dirty="0" smtClean="0"/>
              <a:t>Editor</a:t>
            </a:r>
          </a:p>
          <a:p>
            <a:pPr lvl="1"/>
            <a:r>
              <a:rPr lang="en-GB" dirty="0" smtClean="0"/>
              <a:t>Draft will be maintained in FrameMaker 10.</a:t>
            </a:r>
          </a:p>
          <a:p>
            <a:pPr lvl="1"/>
            <a:r>
              <a:rPr lang="en-GB" dirty="0" smtClean="0"/>
              <a:t>Output will be PDF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0159DF0-8947-446D-9335-D7C27B6BBB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1444</TotalTime>
  <Words>504</Words>
  <Application>Microsoft Office PowerPoint</Application>
  <PresentationFormat>On-screen Show (4:3)</PresentationFormat>
  <Paragraphs>115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802-11-Submission-tms</vt:lpstr>
      <vt:lpstr>Document</vt:lpstr>
      <vt:lpstr>Editor’s Report </vt:lpstr>
      <vt:lpstr>Abstract</vt:lpstr>
      <vt:lpstr>Mandatory Review Process</vt:lpstr>
      <vt:lpstr>Changes to Mandatory Draft Review</vt:lpstr>
      <vt:lpstr>Outline of Process (1 of 3)</vt:lpstr>
      <vt:lpstr>Outline of Process (2 of 3)</vt:lpstr>
      <vt:lpstr>Outline of Process (3 of 3)</vt:lpstr>
      <vt:lpstr>Draft Creation</vt:lpstr>
      <vt:lpstr>Draft Materials</vt:lpstr>
      <vt:lpstr>Using PPT/Word 2007 and 2010</vt:lpstr>
      <vt:lpstr>Brief tutorial</vt:lpstr>
      <vt:lpstr>References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ts03</dc:creator>
  <cp:lastModifiedBy>ts03</cp:lastModifiedBy>
  <cp:revision>22</cp:revision>
  <cp:lastPrinted>1998-02-10T13:28:06Z</cp:lastPrinted>
  <dcterms:created xsi:type="dcterms:W3CDTF">2011-07-18T21:17:26Z</dcterms:created>
  <dcterms:modified xsi:type="dcterms:W3CDTF">2011-07-19T21:21:43Z</dcterms:modified>
</cp:coreProperties>
</file>