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2" r:id="rId17"/>
    <p:sldId id="301" r:id="rId18"/>
    <p:sldId id="305" r:id="rId19"/>
    <p:sldId id="306" r:id="rId20"/>
    <p:sldId id="307"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94559" autoAdjust="0"/>
  </p:normalViewPr>
  <p:slideViewPr>
    <p:cSldViewPr>
      <p:cViewPr varScale="1">
        <p:scale>
          <a:sx n="86" d="100"/>
          <a:sy n="86" d="100"/>
        </p:scale>
        <p:origin x="-15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814390" cy="276999"/>
          </a:xfrm>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814390" cy="276999"/>
          </a:xfrm>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814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802.11-11/01024r2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Jul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2011-07-18</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814390" cy="276999"/>
          </a:xfrm>
        </p:spPr>
        <p:txBody>
          <a:bodyPr/>
          <a:lstStyle/>
          <a:p>
            <a:pPr>
              <a:defRPr/>
            </a:pPr>
            <a:r>
              <a:rPr lang="en-US" dirty="0" smtClean="0"/>
              <a:t>Jul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814390" cy="276999"/>
          </a:xfrm>
        </p:spPr>
        <p:txBody>
          <a:bodyPr/>
          <a:lstStyle/>
          <a:p>
            <a:pPr>
              <a:defRPr/>
            </a:pPr>
            <a:r>
              <a:rPr lang="en-US" dirty="0" smtClean="0"/>
              <a:t>Jul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Jul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May ad hoc minutes (11/1024r1)</a:t>
            </a:r>
          </a:p>
          <a:p>
            <a:pPr>
              <a:lnSpc>
                <a:spcPct val="80000"/>
              </a:lnSpc>
              <a:spcAft>
                <a:spcPts val="600"/>
              </a:spcAft>
            </a:pPr>
            <a:r>
              <a:rPr lang="en-US" sz="1800" dirty="0" smtClean="0"/>
              <a:t>Comment summary </a:t>
            </a:r>
          </a:p>
          <a:p>
            <a:pPr>
              <a:lnSpc>
                <a:spcPct val="80000"/>
              </a:lnSpc>
              <a:spcAft>
                <a:spcPts val="600"/>
              </a:spcAft>
            </a:pPr>
            <a:r>
              <a:rPr lang="en-US" sz="1800" dirty="0" smtClean="0"/>
              <a:t>Comment assignment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May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altLang="ko-KR" dirty="0" smtClean="0">
                <a:ea typeface="굴림" pitchFamily="34" charset="-127"/>
              </a:rPr>
              <a:t>11/669r1</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buNone/>
            </a:pPr>
            <a:endParaRPr lang="en-US" altLang="ko-KR" dirty="0" smtClean="0">
              <a:ea typeface="굴림" pitchFamily="34" charset="-127"/>
            </a:endParaRPr>
          </a:p>
          <a:p>
            <a:pPr lvl="1">
              <a:buNone/>
            </a:pPr>
            <a:endParaRPr lang="en-US" altLang="ko-KR" dirty="0" smtClean="0">
              <a:ea typeface="굴림" pitchFamily="34" charset="-127"/>
            </a:endParaRPr>
          </a:p>
          <a:p>
            <a:r>
              <a:rPr lang="en-US" altLang="ko-KR" dirty="0" smtClean="0">
                <a:ea typeface="굴림" pitchFamily="34" charset="-127"/>
              </a:rPr>
              <a:t>No objections</a:t>
            </a: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a:t>
            </a:r>
          </a:p>
        </p:txBody>
      </p:sp>
      <p:sp>
        <p:nvSpPr>
          <p:cNvPr id="24579" name="Rectangle 3"/>
          <p:cNvSpPr>
            <a:spLocks noGrp="1" noChangeArrowheads="1"/>
          </p:cNvSpPr>
          <p:nvPr>
            <p:ph type="body" idx="1"/>
          </p:nvPr>
        </p:nvSpPr>
        <p:spPr/>
        <p:txBody>
          <a:bodyPr/>
          <a:lstStyle/>
          <a:p>
            <a:r>
              <a:rPr lang="en-US" sz="2800" dirty="0" smtClean="0"/>
              <a:t>177 MU comments</a:t>
            </a:r>
          </a:p>
          <a:p>
            <a:pPr lvl="1"/>
            <a:r>
              <a:rPr lang="en-US" dirty="0" smtClean="0"/>
              <a:t>146 unique technical, 31 duplicate</a:t>
            </a:r>
          </a:p>
          <a:p>
            <a:pPr lvl="1"/>
            <a:r>
              <a:rPr lang="en-US" dirty="0" smtClean="0"/>
              <a:t>128 assigned, 18 unassigned, 0 resolved</a:t>
            </a:r>
          </a:p>
          <a:p>
            <a:endParaRPr lang="en-US" sz="2800" dirty="0" smtClean="0"/>
          </a:p>
          <a:p>
            <a:endParaRPr lang="en-US" sz="2800" dirty="0" smtClean="0"/>
          </a:p>
          <a:p>
            <a:pPr lvl="1">
              <a:lnSpc>
                <a:spcPct val="80000"/>
              </a:lnSpc>
            </a:pPr>
            <a:endParaRPr lang="en-CA" sz="2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Assignments</a:t>
            </a:r>
          </a:p>
        </p:txBody>
      </p:sp>
      <p:sp>
        <p:nvSpPr>
          <p:cNvPr id="24579" name="Rectangle 3"/>
          <p:cNvSpPr>
            <a:spLocks noGrp="1" noChangeArrowheads="1"/>
          </p:cNvSpPr>
          <p:nvPr>
            <p:ph type="body" idx="1"/>
          </p:nvPr>
        </p:nvSpPr>
        <p:spPr/>
        <p:txBody>
          <a:bodyPr/>
          <a:lstStyle/>
          <a:p>
            <a:r>
              <a:rPr lang="en-US" sz="1800" dirty="0" smtClean="0"/>
              <a:t>Database tool</a:t>
            </a:r>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p:txBody>
          <a:bodyPr/>
          <a:lstStyle/>
          <a:p>
            <a:pPr>
              <a:buNone/>
            </a:pPr>
            <a:r>
              <a:rPr lang="en-US" sz="1800" dirty="0" smtClean="0"/>
              <a:t>Tue PM1</a:t>
            </a:r>
          </a:p>
          <a:p>
            <a:r>
              <a:rPr lang="en-US" sz="1800" dirty="0" smtClean="0"/>
              <a:t>11/961, d1-0-sounding-comment-resolution - part 1, Yong Liu (Marvell) </a:t>
            </a:r>
          </a:p>
          <a:p>
            <a:r>
              <a:rPr lang="en-US" sz="1800" dirty="0" smtClean="0"/>
              <a:t>11/1026, TGac-comment-resolution-beamforming-report , </a:t>
            </a:r>
            <a:r>
              <a:rPr lang="en-US" sz="1800" dirty="0" err="1" smtClean="0"/>
              <a:t>Joonsuk</a:t>
            </a:r>
            <a:r>
              <a:rPr lang="en-US" sz="1800" dirty="0" smtClean="0"/>
              <a:t> Kim (Broadcom) </a:t>
            </a:r>
          </a:p>
          <a:p>
            <a:r>
              <a:rPr lang="en-US" sz="1800" dirty="0" smtClean="0"/>
              <a:t>11/1025, D1-comment-resolution-beamforming-report-poll,  </a:t>
            </a:r>
            <a:r>
              <a:rPr lang="en-US" sz="1800" dirty="0" err="1" smtClean="0"/>
              <a:t>Illsoo</a:t>
            </a:r>
            <a:r>
              <a:rPr lang="en-US" sz="1800" dirty="0" smtClean="0"/>
              <a:t> </a:t>
            </a:r>
            <a:r>
              <a:rPr lang="en-US" sz="1800" dirty="0" err="1" smtClean="0"/>
              <a:t>Sohn</a:t>
            </a:r>
            <a:r>
              <a:rPr lang="en-US" sz="1800" dirty="0" smtClean="0"/>
              <a:t> (LG Electronics) </a:t>
            </a:r>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17</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11/1025, </a:t>
            </a:r>
            <a:r>
              <a:rPr lang="en-GB" dirty="0" smtClean="0"/>
              <a:t>for the following comments</a:t>
            </a:r>
            <a:endParaRPr lang="en-US" dirty="0" smtClean="0"/>
          </a:p>
          <a:p>
            <a:pPr lvl="1"/>
            <a:r>
              <a:rPr lang="en-GB" b="0" dirty="0" smtClean="0"/>
              <a:t>CIDs 2793, 2794, 3283, 3284, and </a:t>
            </a:r>
            <a:r>
              <a:rPr lang="en-GB" b="0" dirty="0" smtClean="0"/>
              <a:t>3548</a:t>
            </a:r>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endParaRPr lang="en-US" dirty="0" smtClean="0"/>
          </a:p>
          <a:p>
            <a:pPr lvl="1"/>
            <a:endParaRPr lang="en-US" dirty="0" smtClean="0"/>
          </a:p>
          <a:p>
            <a:pPr lvl="1"/>
            <a:r>
              <a:rPr lang="en-US" b="1" dirty="0" smtClean="0"/>
              <a:t>Passed with unanimous consent.</a:t>
            </a:r>
            <a:endParaRPr lang="en-US" b="1" dirty="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p:txBody>
          <a:bodyPr/>
          <a:lstStyle/>
          <a:p>
            <a:r>
              <a:rPr lang="en-GB" dirty="0" smtClean="0"/>
              <a:t>Do you agree to accept the resolution </a:t>
            </a:r>
            <a:r>
              <a:rPr lang="en-GB" dirty="0" smtClean="0"/>
              <a:t>for the following sounding related comments </a:t>
            </a:r>
            <a:r>
              <a:rPr lang="en-GB" dirty="0" smtClean="0"/>
              <a:t>in document 11/961r2:</a:t>
            </a:r>
            <a:endParaRPr lang="en-US" dirty="0" smtClean="0"/>
          </a:p>
          <a:p>
            <a:pPr lvl="1"/>
            <a:r>
              <a:rPr lang="en-GB" b="0" dirty="0" smtClean="0"/>
              <a:t>3099, 3778, 3065, 3066, 2684, 3676, 3399, 3414, 2891, 3382, 2956, 3665, 2944, 3641, 2820, 3310, 2893, 3384, 3459, 2948, 3645, </a:t>
            </a:r>
            <a:r>
              <a:rPr lang="en-GB" b="0" dirty="0" smtClean="0"/>
              <a:t>3460</a:t>
            </a:r>
            <a:r>
              <a:rPr lang="en-GB" b="0" dirty="0" smtClean="0"/>
              <a:t>, 2272, 2877, 3367, 2952, </a:t>
            </a:r>
            <a:r>
              <a:rPr lang="en-GB" b="0" dirty="0" smtClean="0"/>
              <a:t>3656</a:t>
            </a:r>
          </a:p>
          <a:p>
            <a:pPr lvl="1"/>
            <a:endParaRPr lang="en-GB" dirty="0" smtClean="0"/>
          </a:p>
          <a:p>
            <a:pPr lvl="1"/>
            <a:r>
              <a:rPr lang="en-GB" dirty="0" smtClean="0"/>
              <a:t>Y</a:t>
            </a:r>
          </a:p>
          <a:p>
            <a:pPr lvl="1"/>
            <a:r>
              <a:rPr lang="en-GB" dirty="0" smtClean="0"/>
              <a:t>N</a:t>
            </a:r>
          </a:p>
          <a:p>
            <a:pPr lvl="1"/>
            <a:r>
              <a:rPr lang="en-GB" dirty="0" smtClean="0"/>
              <a:t>A</a:t>
            </a:r>
          </a:p>
          <a:p>
            <a:pPr lvl="1"/>
            <a:endParaRPr lang="en-GB" b="1" dirty="0" smtClean="0"/>
          </a:p>
          <a:p>
            <a:pPr lvl="1"/>
            <a:r>
              <a:rPr lang="en-US" b="1" dirty="0" smtClean="0"/>
              <a:t>Passed </a:t>
            </a:r>
            <a:r>
              <a:rPr lang="en-US" b="1" dirty="0" smtClean="0"/>
              <a:t>with unanimous consent.</a:t>
            </a:r>
          </a:p>
          <a:p>
            <a:pPr>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US" dirty="0" smtClean="0"/>
              <a:t>Do you agree to accept the comment resolutions in document 11/1026r1, </a:t>
            </a:r>
            <a:r>
              <a:rPr lang="en-US" dirty="0" smtClean="0"/>
              <a:t>for the following </a:t>
            </a:r>
            <a:r>
              <a:rPr lang="en-US" dirty="0" smtClean="0"/>
              <a:t>CIDs</a:t>
            </a:r>
          </a:p>
          <a:p>
            <a:pPr lvl="1"/>
            <a:r>
              <a:rPr lang="en-US" dirty="0" smtClean="0"/>
              <a:t>2002, 2027, 2666, 3668, 3669, 2744, 2804, 2800, 3042, 3043, </a:t>
            </a:r>
            <a:r>
              <a:rPr lang="en-US" dirty="0" smtClean="0"/>
              <a:t>3771, 3172, 3173, 3194, 3195, 2280, 2661, 3455, 3251, </a:t>
            </a:r>
            <a:r>
              <a:rPr lang="en-GB" dirty="0" smtClean="0"/>
              <a:t>3252</a:t>
            </a:r>
            <a:r>
              <a:rPr lang="en-US" dirty="0" smtClean="0"/>
              <a:t>, </a:t>
            </a:r>
            <a:r>
              <a:rPr lang="en-GB" dirty="0" smtClean="0"/>
              <a:t>3294, 3290</a:t>
            </a:r>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r>
              <a:rPr lang="en-US" b="1" dirty="0" smtClean="0"/>
              <a:t>Passed with unanimous consent.</a:t>
            </a:r>
          </a:p>
          <a:p>
            <a:pPr lvl="1"/>
            <a:endParaRPr lang="en-GB" dirty="0" smtClean="0"/>
          </a:p>
          <a:p>
            <a:pPr lvl="1"/>
            <a:endParaRPr lang="en-GB" dirty="0" smtClean="0"/>
          </a:p>
          <a:p>
            <a:pPr>
              <a:buNone/>
            </a:pPr>
            <a:r>
              <a:rPr lang="en-GB" dirty="0" smtClean="0"/>
              <a:t> </a:t>
            </a:r>
            <a:endParaRPr lang="en-US" dirty="0" smtClean="0"/>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9417</TotalTime>
  <Words>2211</Words>
  <Application>Microsoft Office PowerPoint</Application>
  <PresentationFormat>On-screen Show (4:3)</PresentationFormat>
  <Paragraphs>257</Paragraphs>
  <Slides>20</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MU-MIMO AdHoc Report Jul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Jul 2011</vt:lpstr>
      <vt:lpstr>Approve May MU-MIMO ad hoc minutes</vt:lpstr>
      <vt:lpstr>Comment Summary</vt:lpstr>
      <vt:lpstr>Comment Assignments</vt:lpstr>
      <vt:lpstr>Submissions (Comment resolutions given priority over technical presentations)</vt:lpstr>
      <vt:lpstr>Pre-motion 1</vt:lpstr>
      <vt:lpstr>Pre-motion 2</vt:lpstr>
      <vt:lpstr>Pre-motion 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440</cp:revision>
  <cp:lastPrinted>1998-02-10T13:28:06Z</cp:lastPrinted>
  <dcterms:created xsi:type="dcterms:W3CDTF">2009-01-02T14:48:00Z</dcterms:created>
  <dcterms:modified xsi:type="dcterms:W3CDTF">2011-07-19T22:31:00Z</dcterms:modified>
</cp:coreProperties>
</file>