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300" r:id="rId15"/>
    <p:sldId id="299" r:id="rId16"/>
    <p:sldId id="302" r:id="rId17"/>
    <p:sldId id="301"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35" autoAdjust="0"/>
    <p:restoredTop sz="94559" autoAdjust="0"/>
  </p:normalViewPr>
  <p:slideViewPr>
    <p:cSldViewPr>
      <p:cViewPr varScale="1">
        <p:scale>
          <a:sx n="45" d="100"/>
          <a:sy n="45" d="100"/>
        </p:scale>
        <p:origin x="-14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814390" cy="276999"/>
          </a:xfrm>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189"/>
            <a:ext cx="814390" cy="276999"/>
          </a:xfrm>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Jul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814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059830" y="334189"/>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802.11-11/01024r1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AdHoc Report Jul 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2011-07-18</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814390" cy="276999"/>
          </a:xfrm>
        </p:spPr>
        <p:txBody>
          <a:bodyPr/>
          <a:lstStyle/>
          <a:p>
            <a:pPr>
              <a:defRPr/>
            </a:pPr>
            <a:r>
              <a:rPr lang="en-US" dirty="0" smtClean="0"/>
              <a:t>Jul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814390" cy="276999"/>
          </a:xfrm>
        </p:spPr>
        <p:txBody>
          <a:bodyPr/>
          <a:lstStyle/>
          <a:p>
            <a:pPr>
              <a:defRPr/>
            </a:pPr>
            <a:r>
              <a:rPr lang="en-US" dirty="0" smtClean="0"/>
              <a:t>Jul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Jul 2011</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1800" dirty="0" smtClean="0"/>
              <a:t>Call the meeting to Order</a:t>
            </a:r>
          </a:p>
          <a:p>
            <a:pPr>
              <a:lnSpc>
                <a:spcPct val="80000"/>
              </a:lnSpc>
              <a:spcAft>
                <a:spcPts val="600"/>
              </a:spcAft>
            </a:pPr>
            <a:r>
              <a:rPr lang="en-US" sz="1800" dirty="0" smtClean="0"/>
              <a:t>IEEE P&amp;P</a:t>
            </a:r>
          </a:p>
          <a:p>
            <a:pPr lvl="1">
              <a:lnSpc>
                <a:spcPct val="80000"/>
              </a:lnSpc>
              <a:spcAft>
                <a:spcPts val="300"/>
              </a:spcAft>
            </a:pPr>
            <a:r>
              <a:rPr lang="en-US" sz="1600" dirty="0" smtClean="0"/>
              <a:t>Affiliation policy</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IEEE Patent policy review</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Call for Potentially Essential Patents</a:t>
            </a:r>
          </a:p>
          <a:p>
            <a:pPr lvl="2">
              <a:lnSpc>
                <a:spcPct val="80000"/>
              </a:lnSpc>
              <a:spcAft>
                <a:spcPts val="600"/>
              </a:spcAft>
            </a:pPr>
            <a:r>
              <a:rPr lang="en-US" sz="1600" dirty="0" smtClean="0"/>
              <a:t>Reviewed by TGac chair during opening block (must be done within conf calls)</a:t>
            </a:r>
          </a:p>
          <a:p>
            <a:pPr>
              <a:lnSpc>
                <a:spcPct val="80000"/>
              </a:lnSpc>
              <a:spcAft>
                <a:spcPts val="600"/>
              </a:spcAft>
            </a:pPr>
            <a:r>
              <a:rPr lang="en-US" altLang="ja-JP" sz="1800" dirty="0" smtClean="0">
                <a:ea typeface="ＭＳ Ｐゴシック" pitchFamily="34" charset="-128"/>
              </a:rPr>
              <a:t>Review Ad Hoc operating rules</a:t>
            </a:r>
            <a:endParaRPr lang="en-US" sz="1800" dirty="0" smtClean="0"/>
          </a:p>
          <a:p>
            <a:pPr>
              <a:lnSpc>
                <a:spcPct val="80000"/>
              </a:lnSpc>
              <a:spcAft>
                <a:spcPts val="600"/>
              </a:spcAft>
            </a:pPr>
            <a:r>
              <a:rPr lang="en-US" sz="1800" dirty="0" smtClean="0"/>
              <a:t>Approve May ad hoc minutes (</a:t>
            </a:r>
            <a:r>
              <a:rPr lang="en-US" sz="1800" dirty="0" smtClean="0"/>
              <a:t>11/1024r1)</a:t>
            </a:r>
            <a:endParaRPr lang="en-US" sz="1800" dirty="0" smtClean="0"/>
          </a:p>
          <a:p>
            <a:pPr>
              <a:lnSpc>
                <a:spcPct val="80000"/>
              </a:lnSpc>
              <a:spcAft>
                <a:spcPts val="600"/>
              </a:spcAft>
            </a:pPr>
            <a:r>
              <a:rPr lang="en-US" sz="1800" dirty="0" smtClean="0"/>
              <a:t>Comment summary </a:t>
            </a:r>
          </a:p>
          <a:p>
            <a:pPr>
              <a:lnSpc>
                <a:spcPct val="80000"/>
              </a:lnSpc>
              <a:spcAft>
                <a:spcPts val="600"/>
              </a:spcAft>
            </a:pPr>
            <a:r>
              <a:rPr lang="en-US" sz="1800" dirty="0" smtClean="0"/>
              <a:t>Comment assignment </a:t>
            </a:r>
          </a:p>
          <a:p>
            <a:pPr>
              <a:lnSpc>
                <a:spcPct val="80000"/>
              </a:lnSpc>
              <a:spcAft>
                <a:spcPts val="600"/>
              </a:spcAft>
            </a:pPr>
            <a:r>
              <a:rPr lang="en-US" sz="1800" dirty="0" smtClean="0"/>
              <a:t>Comment resolution</a:t>
            </a:r>
          </a:p>
          <a:p>
            <a:pPr>
              <a:lnSpc>
                <a:spcPct val="80000"/>
              </a:lnSpc>
              <a:spcAft>
                <a:spcPts val="600"/>
              </a:spcAft>
            </a:pPr>
            <a:r>
              <a:rPr lang="en-US" sz="1800" dirty="0" smtClean="0"/>
              <a:t>Technical presentations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Motion to approve May MU-MIMO 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a:t>
            </a:r>
            <a:r>
              <a:rPr lang="en-US" altLang="ko-KR" dirty="0" smtClean="0">
                <a:ea typeface="굴림" pitchFamily="34" charset="-127"/>
              </a:rPr>
              <a:t>11/1024r1</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endParaRPr lang="en-US" altLang="ko-KR" dirty="0" smtClean="0">
              <a:ea typeface="굴림" pitchFamily="34" charset="-127"/>
            </a:endParaRPr>
          </a:p>
          <a:p>
            <a:pPr lvl="1">
              <a:buNone/>
            </a:pPr>
            <a:r>
              <a:rPr lang="en-US" altLang="ko-KR" dirty="0" smtClean="0">
                <a:ea typeface="굴림" pitchFamily="34" charset="-127"/>
              </a:rPr>
              <a:t>Mover/</a:t>
            </a:r>
            <a:r>
              <a:rPr lang="en-US" altLang="ko-KR" dirty="0" err="1" smtClean="0">
                <a:ea typeface="굴림" pitchFamily="34" charset="-127"/>
              </a:rPr>
              <a:t>seconder</a:t>
            </a:r>
            <a:r>
              <a:rPr lang="en-US" altLang="ko-KR" dirty="0" smtClean="0">
                <a:ea typeface="굴림" pitchFamily="34" charset="-127"/>
              </a:rPr>
              <a:t>:</a:t>
            </a: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Summary</a:t>
            </a:r>
          </a:p>
        </p:txBody>
      </p:sp>
      <p:sp>
        <p:nvSpPr>
          <p:cNvPr id="24579" name="Rectangle 3"/>
          <p:cNvSpPr>
            <a:spLocks noGrp="1" noChangeArrowheads="1"/>
          </p:cNvSpPr>
          <p:nvPr>
            <p:ph type="body" idx="1"/>
          </p:nvPr>
        </p:nvSpPr>
        <p:spPr/>
        <p:txBody>
          <a:bodyPr/>
          <a:lstStyle/>
          <a:p>
            <a:r>
              <a:rPr lang="en-US" sz="2800" dirty="0" smtClean="0"/>
              <a:t>177 MU comments</a:t>
            </a:r>
          </a:p>
          <a:p>
            <a:pPr lvl="1"/>
            <a:r>
              <a:rPr lang="en-US" dirty="0" smtClean="0"/>
              <a:t>146 unique technical, 31 duplicate</a:t>
            </a:r>
          </a:p>
          <a:p>
            <a:pPr lvl="1"/>
            <a:r>
              <a:rPr lang="en-US" dirty="0" smtClean="0"/>
              <a:t>128 </a:t>
            </a:r>
            <a:r>
              <a:rPr lang="en-US" dirty="0" smtClean="0"/>
              <a:t>assigned, </a:t>
            </a:r>
            <a:r>
              <a:rPr lang="en-US" dirty="0" smtClean="0"/>
              <a:t>18 </a:t>
            </a:r>
            <a:r>
              <a:rPr lang="en-US" dirty="0" smtClean="0"/>
              <a:t>unassigned, 0 resolved</a:t>
            </a:r>
          </a:p>
          <a:p>
            <a:endParaRPr lang="en-US" sz="2800" dirty="0" smtClean="0"/>
          </a:p>
          <a:p>
            <a:endParaRPr lang="en-US" sz="2800" dirty="0" smtClean="0"/>
          </a:p>
          <a:p>
            <a:pPr lvl="1">
              <a:lnSpc>
                <a:spcPct val="80000"/>
              </a:lnSpc>
            </a:pPr>
            <a:endParaRPr lang="en-CA" sz="24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Assignments</a:t>
            </a:r>
          </a:p>
        </p:txBody>
      </p:sp>
      <p:sp>
        <p:nvSpPr>
          <p:cNvPr id="24579" name="Rectangle 3"/>
          <p:cNvSpPr>
            <a:spLocks noGrp="1" noChangeArrowheads="1"/>
          </p:cNvSpPr>
          <p:nvPr>
            <p:ph type="body" idx="1"/>
          </p:nvPr>
        </p:nvSpPr>
        <p:spPr/>
        <p:txBody>
          <a:bodyPr/>
          <a:lstStyle/>
          <a:p>
            <a:r>
              <a:rPr lang="en-US" sz="1800" dirty="0" smtClean="0"/>
              <a:t>Database tool</a:t>
            </a:r>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a:t>
            </a:r>
            <a:r>
              <a:rPr lang="en-US" dirty="0" smtClean="0"/>
              <a:t>resolutions given priority over technical </a:t>
            </a:r>
            <a:r>
              <a:rPr lang="en-US" dirty="0" smtClean="0"/>
              <a:t>presentations)</a:t>
            </a:r>
          </a:p>
        </p:txBody>
      </p:sp>
      <p:sp>
        <p:nvSpPr>
          <p:cNvPr id="24579" name="Rectangle 3"/>
          <p:cNvSpPr>
            <a:spLocks noGrp="1" noChangeArrowheads="1"/>
          </p:cNvSpPr>
          <p:nvPr>
            <p:ph type="body" idx="1"/>
          </p:nvPr>
        </p:nvSpPr>
        <p:spPr/>
        <p:txBody>
          <a:bodyPr/>
          <a:lstStyle/>
          <a:p>
            <a:pPr>
              <a:buNone/>
            </a:pPr>
            <a:r>
              <a:rPr lang="en-US" sz="1800" dirty="0" smtClean="0"/>
              <a:t>Tue PM1</a:t>
            </a:r>
          </a:p>
          <a:p>
            <a:r>
              <a:rPr lang="en-US" sz="1800" dirty="0" smtClean="0"/>
              <a:t>11/961, d1-0-sounding-comment-resolution - part </a:t>
            </a:r>
            <a:r>
              <a:rPr lang="en-US" sz="1800" dirty="0" smtClean="0"/>
              <a:t>1, </a:t>
            </a:r>
            <a:r>
              <a:rPr lang="en-US" sz="1800" dirty="0" smtClean="0"/>
              <a:t>Yong Liu (Marvell) </a:t>
            </a:r>
            <a:endParaRPr lang="en-US" sz="1800" dirty="0" smtClean="0"/>
          </a:p>
          <a:p>
            <a:r>
              <a:rPr lang="en-US" sz="1800" dirty="0" smtClean="0"/>
              <a:t>11/1026, TGac-comment-resolution-beamforming-report </a:t>
            </a:r>
            <a:r>
              <a:rPr lang="en-US" sz="1800" dirty="0" smtClean="0"/>
              <a:t>, </a:t>
            </a:r>
            <a:r>
              <a:rPr lang="en-US" sz="1800" dirty="0" err="1" smtClean="0"/>
              <a:t>Joonsuk</a:t>
            </a:r>
            <a:r>
              <a:rPr lang="en-US" sz="1800" dirty="0" smtClean="0"/>
              <a:t> </a:t>
            </a:r>
            <a:r>
              <a:rPr lang="en-US" sz="1800" dirty="0" smtClean="0"/>
              <a:t>Kim (Broadcom) </a:t>
            </a:r>
            <a:endParaRPr lang="en-US" sz="1800" dirty="0" smtClean="0"/>
          </a:p>
          <a:p>
            <a:r>
              <a:rPr lang="en-US" sz="1800" dirty="0" smtClean="0"/>
              <a:t>11/1025, </a:t>
            </a:r>
            <a:r>
              <a:rPr lang="en-US" sz="1800" dirty="0" smtClean="0"/>
              <a:t>D1-comment-resolution-beamforming-report-poll,  </a:t>
            </a:r>
            <a:r>
              <a:rPr lang="en-US" sz="1800" dirty="0" err="1" smtClean="0"/>
              <a:t>Illsoo</a:t>
            </a:r>
            <a:r>
              <a:rPr lang="en-US" sz="1800" dirty="0" smtClean="0"/>
              <a:t> </a:t>
            </a:r>
            <a:r>
              <a:rPr lang="en-US" sz="1800" dirty="0" err="1" smtClean="0"/>
              <a:t>Sohn</a:t>
            </a:r>
            <a:r>
              <a:rPr lang="en-US" sz="1800" dirty="0" smtClean="0"/>
              <a:t> (LG Electronics) </a:t>
            </a:r>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17</a:t>
            </a:fld>
            <a:endParaRPr lang="en-US" smtClean="0"/>
          </a:p>
        </p:txBody>
      </p:sp>
      <p:sp>
        <p:nvSpPr>
          <p:cNvPr id="17414"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814390" cy="276999"/>
          </a:xfrm>
        </p:spPr>
        <p:txBody>
          <a:bodyPr/>
          <a:lstStyle/>
          <a:p>
            <a:pPr>
              <a:defRPr/>
            </a:pPr>
            <a:r>
              <a:rPr lang="en-US" dirty="0" smtClean="0"/>
              <a:t>Jul 2011</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8192</TotalTime>
  <Words>1999</Words>
  <Application>Microsoft Office PowerPoint</Application>
  <PresentationFormat>On-screen Show (4:3)</PresentationFormat>
  <Paragraphs>214</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MU-MIMO AdHoc Report Jul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Jul 2011</vt:lpstr>
      <vt:lpstr>Motion to approve May MU-MIMO ad hoc minutes</vt:lpstr>
      <vt:lpstr>Comment Summary</vt:lpstr>
      <vt:lpstr>Comment Assignments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Brian Hart (brianh)</cp:lastModifiedBy>
  <cp:revision>422</cp:revision>
  <cp:lastPrinted>1998-02-10T13:28:06Z</cp:lastPrinted>
  <dcterms:created xsi:type="dcterms:W3CDTF">2009-01-02T14:48:00Z</dcterms:created>
  <dcterms:modified xsi:type="dcterms:W3CDTF">2011-07-18T23:21:10Z</dcterms:modified>
</cp:coreProperties>
</file>