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4" r:id="rId4"/>
    <p:sldId id="281" r:id="rId5"/>
    <p:sldId id="292" r:id="rId6"/>
    <p:sldId id="282" r:id="rId7"/>
    <p:sldId id="288" r:id="rId8"/>
    <p:sldId id="289" r:id="rId9"/>
    <p:sldId id="290" r:id="rId10"/>
    <p:sldId id="291" r:id="rId11"/>
    <p:sldId id="283"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7" autoAdjust="0"/>
    <p:restoredTop sz="94660"/>
  </p:normalViewPr>
  <p:slideViewPr>
    <p:cSldViewPr>
      <p:cViewPr>
        <p:scale>
          <a:sx n="80" d="100"/>
          <a:sy n="80" d="100"/>
        </p:scale>
        <p:origin x="-1296"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802.11-11/1006r1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1/11-11-1011-00-00ah-considerations-on-cellular-traffic-offloading-use-case-in-802-11ah.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1/11-11-0968-00-00ah-channel-model-text.docx" TargetMode="External"/><Relationship Id="rId2" Type="http://schemas.openxmlformats.org/officeDocument/2006/relationships/hyperlink" Target="https://mentor.ieee.org/802.11/dcn/11/11-11-0942-00-00ah-discussion-on-11ah-peak-throughput-requirements.pptx" TargetMode="External"/><Relationship Id="rId1" Type="http://schemas.openxmlformats.org/officeDocument/2006/relationships/slideLayout" Target="../slideLayouts/slideLayout2.xml"/><Relationship Id="rId4" Type="http://schemas.openxmlformats.org/officeDocument/2006/relationships/hyperlink" Target="https://mentor.ieee.org/802.11/dcn/11/11-11-0960-00-00ah-pathloss-channel-model-considerations-for-802-11ah.ppt"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033-00-00ah-location.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0905-01-00ah-tgah-functional-requirements-and-evaluation-methodology.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0972-00-00ah-more-information-on-four-chinese-bands.ppt" TargetMode="External"/><Relationship Id="rId2" Type="http://schemas.openxmlformats.org/officeDocument/2006/relationships/hyperlink" Target="https://mentor.ieee.org/802.11/dcn/11/11-11-0957-00-00ah-s1g-spectrum-regulations-in-china.pptx" TargetMode="External"/><Relationship Id="rId1" Type="http://schemas.openxmlformats.org/officeDocument/2006/relationships/slideLayout" Target="../slideLayouts/slideLayout2.xml"/><Relationship Id="rId4" Type="http://schemas.openxmlformats.org/officeDocument/2006/relationships/hyperlink" Target="https://mentor.ieee.org/802.11/dcn/11/11-11-0974-00-00ah-consultation-summary-of-japanese-920mhz-band-rules-and-condition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1/11-11-0971-00-00ah-warning-signal-transmitting-requirements-in-ieee-802-11ah.ppt" TargetMode="External"/><Relationship Id="rId2" Type="http://schemas.openxmlformats.org/officeDocument/2006/relationships/hyperlink" Target="https://mentor.ieee.org/802.11/dcn/11/11-11-0973-00-00ah-consideration-of-compatibility-with-802-11v-and-11k.ppt" TargetMode="External"/><Relationship Id="rId1" Type="http://schemas.openxmlformats.org/officeDocument/2006/relationships/slideLayout" Target="../slideLayouts/slideLayout2.xml"/><Relationship Id="rId4" Type="http://schemas.openxmlformats.org/officeDocument/2006/relationships/hyperlink" Target="https://mentor.ieee.org/802.11/dcn/11/11-11-0970-00-00ah-ieee-802-11ah-healthcare-use-cases.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2011-07-18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2"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1089</a:t>
            </a:r>
          </a:p>
          <a:p>
            <a:r>
              <a:rPr lang="en-US" dirty="0" smtClean="0"/>
              <a:t>1019</a:t>
            </a:r>
          </a:p>
          <a:p>
            <a:r>
              <a:rPr lang="en-US" b="0" dirty="0" err="1"/>
              <a:t>Juho</a:t>
            </a:r>
            <a:r>
              <a:rPr lang="en-US" b="0" dirty="0"/>
              <a:t> </a:t>
            </a:r>
            <a:r>
              <a:rPr lang="en-US" b="0" dirty="0" err="1"/>
              <a:t>Pirskanen</a:t>
            </a:r>
            <a:r>
              <a:rPr lang="en-US" b="0" dirty="0"/>
              <a:t> (</a:t>
            </a:r>
            <a:r>
              <a:rPr lang="en-US" b="0" dirty="0" err="1"/>
              <a:t>Renesas</a:t>
            </a:r>
            <a:r>
              <a:rPr lang="en-US" b="0" dirty="0"/>
              <a:t> Mobile Corporation)</a:t>
            </a:r>
          </a:p>
          <a:p>
            <a:pPr lvl="1"/>
            <a:r>
              <a:rPr lang="en-US" dirty="0" smtClean="0">
                <a:hlinkClick r:id="rId2"/>
              </a:rPr>
              <a:t>11-11-1011-00-00ah-considerations-on-cellular-traffic-offloading-use-case-in-802-11ah.docx</a:t>
            </a:r>
            <a:endParaRPr lang="en-US" dirty="0" smtClean="0"/>
          </a:p>
          <a:p>
            <a:r>
              <a:rPr lang="en-US" dirty="0" smtClean="0"/>
              <a:t>1017 </a:t>
            </a:r>
            <a:r>
              <a:rPr lang="en-US" dirty="0" smtClean="0"/>
              <a:t>Ping Fang</a:t>
            </a:r>
          </a:p>
          <a:p>
            <a:r>
              <a:rPr lang="en-US" dirty="0" smtClean="0"/>
              <a:t>XXX Ping Fang</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23619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 Time permitting</a:t>
            </a:r>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528492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t>Approve March meeting minutes</a:t>
            </a:r>
          </a:p>
          <a:p>
            <a:pPr marL="1009650" lvl="1" indent="-609600"/>
            <a:r>
              <a:rPr lang="en-US" dirty="0" smtClean="0"/>
              <a:t>May meeting minutes 11/845r0</a:t>
            </a:r>
          </a:p>
          <a:p>
            <a:pPr marL="609600" indent="-609600"/>
            <a:r>
              <a:rPr lang="en-US" dirty="0" smtClean="0"/>
              <a:t>Approve Teleconference meeting minutes</a:t>
            </a:r>
          </a:p>
          <a:p>
            <a:pPr marL="1009650" lvl="1" indent="-609600"/>
            <a:r>
              <a:rPr lang="en-US" dirty="0"/>
              <a:t>J</a:t>
            </a:r>
            <a:r>
              <a:rPr lang="en-US" dirty="0" smtClean="0"/>
              <a:t>uly </a:t>
            </a:r>
            <a:r>
              <a:rPr lang="en-US" dirty="0"/>
              <a:t>11 teleconference </a:t>
            </a:r>
            <a:r>
              <a:rPr lang="en-US" dirty="0" smtClean="0"/>
              <a:t>minutes 11/978r0 </a:t>
            </a:r>
            <a:endParaRPr lang="en-US" dirty="0"/>
          </a:p>
          <a:p>
            <a:pPr marL="1009650" lvl="1" indent="-609600"/>
            <a:r>
              <a:rPr lang="en-US" dirty="0"/>
              <a:t>J</a:t>
            </a:r>
            <a:r>
              <a:rPr lang="en-US" dirty="0" smtClean="0"/>
              <a:t>une </a:t>
            </a:r>
            <a:r>
              <a:rPr lang="en-US" dirty="0"/>
              <a:t>27 teleconference </a:t>
            </a:r>
            <a:r>
              <a:rPr lang="en-US" dirty="0" smtClean="0"/>
              <a:t>minutes 11/934r1 </a:t>
            </a:r>
            <a:endParaRPr lang="en-US" dirty="0"/>
          </a:p>
          <a:p>
            <a:pPr marL="1009650" lvl="1" indent="-609600"/>
            <a:r>
              <a:rPr lang="en-US" dirty="0"/>
              <a:t>J</a:t>
            </a:r>
            <a:r>
              <a:rPr lang="en-US" dirty="0" smtClean="0"/>
              <a:t>une </a:t>
            </a:r>
            <a:r>
              <a:rPr lang="en-US" dirty="0"/>
              <a:t>20 teleconference </a:t>
            </a:r>
            <a:r>
              <a:rPr lang="en-US" dirty="0" smtClean="0"/>
              <a:t>minutes 11/895r0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solidFill>
                  <a:srgbClr val="00B050"/>
                </a:solidFill>
              </a:rPr>
              <a:t>Secretary</a:t>
            </a:r>
          </a:p>
          <a:p>
            <a:pPr lvl="1"/>
            <a:r>
              <a:rPr lang="en-US" dirty="0" smtClean="0">
                <a:solidFill>
                  <a:srgbClr val="00B050"/>
                </a:solidFill>
              </a:rPr>
              <a:t>Joseph </a:t>
            </a:r>
            <a:r>
              <a:rPr lang="en-US" dirty="0" err="1" smtClean="0">
                <a:solidFill>
                  <a:srgbClr val="00B050"/>
                </a:solidFill>
              </a:rPr>
              <a:t>Teo</a:t>
            </a:r>
            <a:r>
              <a:rPr lang="en-US" dirty="0" smtClean="0">
                <a:solidFill>
                  <a:srgbClr val="00B050"/>
                </a:solidFill>
              </a:rPr>
              <a:t> </a:t>
            </a:r>
            <a:r>
              <a:rPr lang="en-US" dirty="0" err="1" smtClean="0">
                <a:solidFill>
                  <a:srgbClr val="00B050"/>
                </a:solidFill>
              </a:rPr>
              <a:t>Chee</a:t>
            </a:r>
            <a:r>
              <a:rPr lang="en-US" dirty="0" smtClean="0">
                <a:solidFill>
                  <a:srgbClr val="00B050"/>
                </a:solidFill>
              </a:rPr>
              <a:t> Ming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a:solidFill>
                  <a:srgbClr val="00B050"/>
                </a:solidFill>
              </a:rPr>
              <a:t>)</a:t>
            </a:r>
          </a:p>
          <a:p>
            <a:pPr lvl="1"/>
            <a:r>
              <a:rPr lang="en-US" dirty="0">
                <a:solidFill>
                  <a:srgbClr val="00B050"/>
                </a:solidFill>
                <a:hlinkClick r:id="rId2"/>
              </a:rPr>
              <a:t>11-11-0942-00-00ah-discussion-on-11ah-peak-throughput-requirements.pptx</a:t>
            </a:r>
            <a:endParaRPr lang="en-US" dirty="0">
              <a:solidFill>
                <a:srgbClr val="00B050"/>
              </a:solidFill>
            </a:endParaRPr>
          </a:p>
          <a:p>
            <a:pPr marL="0" indent="0">
              <a:buNone/>
            </a:pPr>
            <a:endParaRPr lang="en-US" b="0" dirty="0"/>
          </a:p>
          <a:p>
            <a:r>
              <a:rPr lang="en-US" b="0" dirty="0" smtClean="0">
                <a:solidFill>
                  <a:srgbClr val="00B050"/>
                </a:solidFill>
              </a:rPr>
              <a:t>Ron Porat </a:t>
            </a:r>
            <a:r>
              <a:rPr lang="en-US" b="0" dirty="0">
                <a:solidFill>
                  <a:srgbClr val="00B050"/>
                </a:solidFill>
              </a:rPr>
              <a:t>(Broadcom</a:t>
            </a:r>
            <a:r>
              <a:rPr lang="en-US" b="0" dirty="0" smtClean="0">
                <a:solidFill>
                  <a:srgbClr val="00B050"/>
                </a:solidFill>
              </a:rPr>
              <a:t>)</a:t>
            </a:r>
          </a:p>
          <a:p>
            <a:pPr lvl="1"/>
            <a:r>
              <a:rPr lang="en-US" dirty="0" smtClean="0">
                <a:solidFill>
                  <a:srgbClr val="00B050"/>
                </a:solidFill>
                <a:hlinkClick r:id="rId3"/>
              </a:rPr>
              <a:t>11-11-0968-00-00ah-channel-model-text.docx</a:t>
            </a:r>
            <a:endParaRPr lang="en-US" dirty="0" smtClean="0">
              <a:solidFill>
                <a:srgbClr val="00B050"/>
              </a:solidFill>
            </a:endParaRPr>
          </a:p>
          <a:p>
            <a:r>
              <a:rPr lang="en-US" b="0" dirty="0" smtClean="0"/>
              <a:t>Vish?</a:t>
            </a:r>
            <a:endParaRPr lang="en-US" b="0" dirty="0"/>
          </a:p>
          <a:p>
            <a:pPr lvl="1"/>
            <a:endParaRPr lang="en-US" dirty="0" smtClean="0">
              <a:solidFill>
                <a:srgbClr val="00B050"/>
              </a:solidFill>
            </a:endParaRPr>
          </a:p>
          <a:p>
            <a:r>
              <a:rPr lang="en-US" b="0" dirty="0"/>
              <a:t>Klaus Doppler (Nokia)</a:t>
            </a:r>
          </a:p>
          <a:p>
            <a:pPr lvl="1"/>
            <a:r>
              <a:rPr lang="en-US" dirty="0">
                <a:hlinkClick r:id="rId4"/>
              </a:rPr>
              <a:t>11-11-0960-00-00ah-pathloss-channel-model-considerations-for-802-11ah.ppt</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request (After Monday and </a:t>
            </a:r>
            <a:r>
              <a:rPr lang="en-US" dirty="0"/>
              <a:t>b</a:t>
            </a:r>
            <a:r>
              <a:rPr lang="en-US" dirty="0" smtClean="0"/>
              <a:t>efore Wednesday</a:t>
            </a:r>
            <a:endParaRPr lang="en-US" dirty="0"/>
          </a:p>
        </p:txBody>
      </p:sp>
      <p:sp>
        <p:nvSpPr>
          <p:cNvPr id="3" name="Content Placeholder 2"/>
          <p:cNvSpPr>
            <a:spLocks noGrp="1"/>
          </p:cNvSpPr>
          <p:nvPr>
            <p:ph idx="1"/>
          </p:nvPr>
        </p:nvSpPr>
        <p:spPr/>
        <p:txBody>
          <a:bodyPr/>
          <a:lstStyle/>
          <a:p>
            <a:r>
              <a:rPr lang="en-US" b="0" dirty="0" err="1"/>
              <a:t>Upkar</a:t>
            </a:r>
            <a:r>
              <a:rPr lang="en-US" b="0" dirty="0"/>
              <a:t> </a:t>
            </a:r>
            <a:r>
              <a:rPr lang="en-US" b="0" dirty="0" err="1"/>
              <a:t>Dhaliwal</a:t>
            </a:r>
            <a:r>
              <a:rPr lang="en-US" b="0" dirty="0"/>
              <a:t> (</a:t>
            </a:r>
            <a:r>
              <a:rPr lang="en-US" b="0" dirty="0" err="1"/>
              <a:t>Invisitrack</a:t>
            </a:r>
            <a:r>
              <a:rPr lang="en-US" b="0" dirty="0"/>
              <a:t>) Tuesday request</a:t>
            </a:r>
          </a:p>
          <a:p>
            <a:pPr lvl="1"/>
            <a:r>
              <a:rPr lang="en-US" dirty="0"/>
              <a:t>Indoor Location solutions </a:t>
            </a:r>
            <a:r>
              <a:rPr lang="en-US" dirty="0" smtClean="0"/>
              <a:t>technology</a:t>
            </a:r>
          </a:p>
          <a:p>
            <a:pPr lvl="1"/>
            <a:r>
              <a:rPr lang="en-US" dirty="0" smtClean="0">
                <a:hlinkClick r:id="rId2"/>
              </a:rPr>
              <a:t>11-11-1033-00-00ah-location.ppt</a:t>
            </a:r>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37833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Requirements discussion Minho Cheong (ETRI)</a:t>
            </a:r>
          </a:p>
          <a:p>
            <a:r>
              <a:rPr lang="en-US" b="0" dirty="0" smtClean="0"/>
              <a:t>Minho Cheong (ETRI) Tuesday will be r2</a:t>
            </a:r>
          </a:p>
          <a:p>
            <a:pPr lvl="1"/>
            <a:r>
              <a:rPr lang="en-US" dirty="0" smtClean="0">
                <a:hlinkClick r:id="rId2"/>
              </a:rPr>
              <a:t>11-11-0905-01-00ah-tgah-functional-requirements-and-evaluation-methodology.doc</a:t>
            </a:r>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932015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a:t>
            </a:r>
            <a:endParaRPr lang="en-US" dirty="0"/>
          </a:p>
        </p:txBody>
      </p:sp>
      <p:sp>
        <p:nvSpPr>
          <p:cNvPr id="3" name="Content Placeholder 2"/>
          <p:cNvSpPr>
            <a:spLocks noGrp="1"/>
          </p:cNvSpPr>
          <p:nvPr>
            <p:ph idx="1"/>
          </p:nvPr>
        </p:nvSpPr>
        <p:spPr/>
        <p:txBody>
          <a:bodyPr/>
          <a:lstStyle/>
          <a:p>
            <a:r>
              <a:rPr lang="en-US" b="0" dirty="0" err="1" smtClean="0"/>
              <a:t>Daning</a:t>
            </a:r>
            <a:r>
              <a:rPr lang="en-US" b="0" dirty="0" smtClean="0"/>
              <a:t> Gong (CATR )</a:t>
            </a:r>
          </a:p>
          <a:p>
            <a:pPr lvl="1"/>
            <a:r>
              <a:rPr lang="en-US" dirty="0" smtClean="0">
                <a:hlinkClick r:id="rId2"/>
              </a:rPr>
              <a:t>11-11-0957-00-00ah-s1g-spectrum-regulations-in-china.pptx</a:t>
            </a:r>
            <a:endParaRPr lang="en-US" dirty="0" smtClean="0"/>
          </a:p>
          <a:p>
            <a:r>
              <a:rPr lang="en-US" b="0" dirty="0"/>
              <a:t>Zhang </a:t>
            </a:r>
            <a:r>
              <a:rPr lang="en-US" b="0" dirty="0" err="1"/>
              <a:t>Dezhi</a:t>
            </a:r>
            <a:r>
              <a:rPr lang="en-US" b="0" dirty="0"/>
              <a:t> (ZTE </a:t>
            </a:r>
            <a:r>
              <a:rPr lang="en-US" b="0" dirty="0" smtClean="0"/>
              <a:t>Corporation)</a:t>
            </a:r>
          </a:p>
          <a:p>
            <a:pPr lvl="1"/>
            <a:r>
              <a:rPr lang="en-US" dirty="0" smtClean="0">
                <a:hlinkClick r:id="rId3"/>
              </a:rPr>
              <a:t>11-11-0972-00-00ah-more-information-on-four-chinese-bands.ppt</a:t>
            </a:r>
            <a:endParaRPr lang="en-US" dirty="0" smtClean="0"/>
          </a:p>
          <a:p>
            <a:r>
              <a:rPr lang="en-US" b="0" dirty="0"/>
              <a:t>Shusaku Shimada (Yokogawa Co</a:t>
            </a:r>
            <a:r>
              <a:rPr lang="en-US" b="0" dirty="0" smtClean="0"/>
              <a:t>.)</a:t>
            </a:r>
          </a:p>
          <a:p>
            <a:pPr lvl="1"/>
            <a:r>
              <a:rPr lang="en-US" dirty="0" smtClean="0">
                <a:hlinkClick r:id="rId4"/>
              </a:rPr>
              <a:t>11-11-0974-00-00ah-consultation-summary-of-japanese-920mhz-band-rules-and-conditions.pdf</a:t>
            </a: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41951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 cont.</a:t>
            </a:r>
            <a:endParaRPr lang="en-US" dirty="0"/>
          </a:p>
        </p:txBody>
      </p:sp>
      <p:sp>
        <p:nvSpPr>
          <p:cNvPr id="3" name="Content Placeholder 2"/>
          <p:cNvSpPr>
            <a:spLocks noGrp="1"/>
          </p:cNvSpPr>
          <p:nvPr>
            <p:ph idx="1"/>
          </p:nvPr>
        </p:nvSpPr>
        <p:spPr/>
        <p:txBody>
          <a:bodyPr/>
          <a:lstStyle/>
          <a:p>
            <a:r>
              <a:rPr lang="en-US" b="0" dirty="0" err="1"/>
              <a:t>Hyangsun</a:t>
            </a:r>
            <a:r>
              <a:rPr lang="en-US" b="0" dirty="0"/>
              <a:t> You (LG Electronics)</a:t>
            </a:r>
          </a:p>
          <a:p>
            <a:pPr lvl="1"/>
            <a:r>
              <a:rPr lang="en-US" dirty="0" smtClean="0"/>
              <a:t>11/1002 </a:t>
            </a:r>
            <a:r>
              <a:rPr lang="en-US" dirty="0"/>
              <a:t>IPv6 for 802.11ah</a:t>
            </a:r>
          </a:p>
          <a:p>
            <a:pPr lvl="1"/>
            <a:r>
              <a:rPr lang="en-US" dirty="0"/>
              <a:t>Posted on mentor?</a:t>
            </a:r>
          </a:p>
          <a:p>
            <a:r>
              <a:rPr lang="nn-NO" b="0" dirty="0"/>
              <a:t>Jonghyun Park (LG Electronics)</a:t>
            </a:r>
          </a:p>
          <a:p>
            <a:pPr lvl="1"/>
            <a:r>
              <a:rPr lang="nn-NO" dirty="0" smtClean="0"/>
              <a:t>11/1001 </a:t>
            </a:r>
            <a:r>
              <a:rPr lang="nn-NO" dirty="0"/>
              <a:t>STA Clustering for </a:t>
            </a:r>
            <a:r>
              <a:rPr lang="nn-NO" dirty="0" smtClean="0"/>
              <a:t>802.11ah</a:t>
            </a:r>
          </a:p>
          <a:p>
            <a:pPr lvl="1"/>
            <a:r>
              <a:rPr lang="en-US" dirty="0"/>
              <a:t>Posted on mentor?</a:t>
            </a:r>
          </a:p>
          <a:p>
            <a:r>
              <a:rPr lang="en-US" b="0" dirty="0"/>
              <a:t>Sun Bo (ZTE </a:t>
            </a:r>
            <a:r>
              <a:rPr lang="en-US" b="0" dirty="0" smtClean="0"/>
              <a:t>Corporation)</a:t>
            </a:r>
          </a:p>
          <a:p>
            <a:pPr lvl="1"/>
            <a:r>
              <a:rPr lang="en-US" dirty="0"/>
              <a:t>11/985 Performance Evaluation of Multiple </a:t>
            </a:r>
            <a:r>
              <a:rPr lang="en-US" dirty="0" err="1"/>
              <a:t>STAs'Authentication</a:t>
            </a:r>
            <a:r>
              <a:rPr lang="en-US" dirty="0"/>
              <a:t> and Association </a:t>
            </a:r>
            <a:r>
              <a:rPr lang="en-US" dirty="0" smtClean="0"/>
              <a:t>Process</a:t>
            </a:r>
          </a:p>
          <a:p>
            <a:pPr lvl="1"/>
            <a:r>
              <a:rPr lang="en-US" dirty="0" smtClean="0"/>
              <a:t>Posted on mentor?</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453382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 cont.</a:t>
            </a:r>
            <a:endParaRPr lang="en-US" dirty="0"/>
          </a:p>
        </p:txBody>
      </p:sp>
      <p:sp>
        <p:nvSpPr>
          <p:cNvPr id="3" name="Content Placeholder 2"/>
          <p:cNvSpPr>
            <a:spLocks noGrp="1"/>
          </p:cNvSpPr>
          <p:nvPr>
            <p:ph idx="1"/>
          </p:nvPr>
        </p:nvSpPr>
        <p:spPr/>
        <p:txBody>
          <a:bodyPr/>
          <a:lstStyle/>
          <a:p>
            <a:r>
              <a:rPr lang="en-US" b="0" dirty="0"/>
              <a:t>Wang Lin (ZTE Corporation</a:t>
            </a:r>
            <a:r>
              <a:rPr lang="en-US" b="0" dirty="0" smtClean="0"/>
              <a:t>)</a:t>
            </a:r>
          </a:p>
          <a:p>
            <a:pPr lvl="1"/>
            <a:r>
              <a:rPr lang="en-US" dirty="0" smtClean="0">
                <a:hlinkClick r:id="rId2"/>
              </a:rPr>
              <a:t>11-11-0973-00-00ah-consideration-of-compatibility-with-802-11v-and-11k.ppt</a:t>
            </a:r>
            <a:endParaRPr lang="en-US" dirty="0" smtClean="0"/>
          </a:p>
          <a:p>
            <a:r>
              <a:rPr lang="en-US" b="0" dirty="0" err="1"/>
              <a:t>Guixia</a:t>
            </a:r>
            <a:r>
              <a:rPr lang="en-US" b="0" dirty="0"/>
              <a:t> Kang (BUPT</a:t>
            </a:r>
            <a:r>
              <a:rPr lang="en-US" b="0" dirty="0" smtClean="0"/>
              <a:t>) Tuesday or later</a:t>
            </a:r>
          </a:p>
          <a:p>
            <a:pPr lvl="1"/>
            <a:r>
              <a:rPr lang="en-US" dirty="0" smtClean="0">
                <a:hlinkClick r:id="rId3"/>
              </a:rPr>
              <a:t>11-11-0971-00-00ah-warning-signal-transmitting-requirements-in-ieee-802-11ah.ppt</a:t>
            </a:r>
            <a:endParaRPr lang="en-US" dirty="0" smtClean="0"/>
          </a:p>
          <a:p>
            <a:r>
              <a:rPr lang="en-US" b="0" dirty="0" err="1"/>
              <a:t>Guixia</a:t>
            </a:r>
            <a:r>
              <a:rPr lang="en-US" b="0" dirty="0"/>
              <a:t> Kang (BUPT</a:t>
            </a:r>
            <a:r>
              <a:rPr lang="en-US" b="0" dirty="0" smtClean="0"/>
              <a:t>) Tuesday or later</a:t>
            </a:r>
          </a:p>
          <a:p>
            <a:pPr lvl="1"/>
            <a:r>
              <a:rPr lang="en-US" dirty="0" smtClean="0">
                <a:hlinkClick r:id="rId4"/>
              </a:rPr>
              <a:t>11-11-0970-00-00ah-ieee-802-11ah-healthcare-use-cases.ppt</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571399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1447</TotalTime>
  <Words>762</Words>
  <Application>Microsoft Office PowerPoint</Application>
  <PresentationFormat>On-screen Show (4:3)</PresentationFormat>
  <Paragraphs>194</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802-11-PathProtection</vt:lpstr>
      <vt:lpstr>Document</vt:lpstr>
      <vt:lpstr>IEEE 802.11ah Sub 1 GHz license-exempt operation Agenda for July 2011</vt:lpstr>
      <vt:lpstr>IEEE 802.11ah Agenda</vt:lpstr>
      <vt:lpstr>Open officer discussion/election Current volunteers</vt:lpstr>
      <vt:lpstr>Agenda cont.</vt:lpstr>
      <vt:lpstr>Tuesday request (After Monday and before Wednesday</vt:lpstr>
      <vt:lpstr>Agenda cont. Requirements</vt:lpstr>
      <vt:lpstr>General submissions</vt:lpstr>
      <vt:lpstr>General submissions cont.</vt:lpstr>
      <vt:lpstr>General Submissions cont.</vt:lpstr>
      <vt:lpstr>PowerPoint Presentation</vt:lpstr>
      <vt:lpstr>Agenda cont. Specification Framework</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166</cp:revision>
  <cp:lastPrinted>1998-02-10T13:28:06Z</cp:lastPrinted>
  <dcterms:created xsi:type="dcterms:W3CDTF">2009-11-09T00:32:22Z</dcterms:created>
  <dcterms:modified xsi:type="dcterms:W3CDTF">2011-07-19T04:46:01Z</dcterms:modified>
</cp:coreProperties>
</file>