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1" r:id="rId4"/>
    <p:sldId id="265" r:id="rId5"/>
    <p:sldId id="266" r:id="rId6"/>
    <p:sldId id="272" r:id="rId7"/>
    <p:sldId id="273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802.11-11-0964r0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595633D7-96E6-41B6-8042-A7D579529A0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923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802.11-11-0964r0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C99C8E2-2F9C-4284-9B1B-4A1B07B1EC5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03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802.11-11-0964r0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Dan Harkins, Aruba Networks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70AA9907-8CE9-4EB6-BFB2-0AA984FF56F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802.11-11-0964r0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Dan Harkins, Aruba Networks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AA21DC5D-596E-4922-B5F7-897F0C50321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01EA81-E5C5-416E-8CE4-EE65778802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6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D5FEC5B-05CF-4165-B4CA-CEF66A63B7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0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00B39C6-5A9F-4A47-B6F2-FD6AB519BE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0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 Harkins, Aruba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0F23-EFD3-4543-982D-9D464E236B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9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8EA16AA-1DEB-476F-BDF5-5948ABE9F6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6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A45F990-742D-474A-812A-FA6947EEE0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3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EAF9890-C9C2-4C4D-95C6-203ADB7363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1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A9BE379-7D75-43FB-9FF8-A6D29A417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7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2C7316B-42DA-457E-9396-9538713668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6DC8BEF-361F-487E-B5BD-E811E14D89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1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2A9CD3F-FE51-4686-BE97-9FAF611A48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1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7733951-27B7-4DEE-9E0E-13A1BC86281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2" y="332601"/>
            <a:ext cx="32830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802.11-11-0964r1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proceedings/69/slides/saag-1/sld1.htm" TargetMode="External"/><Relationship Id="rId2" Type="http://schemas.openxmlformats.org/officeDocument/2006/relationships/hyperlink" Target="http://standards.ieee.org/develop/policies/antitrus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0E6016FE-CAD2-4DD6-9BBE-889B5A5B6F1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Prohibiting Technology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2011-07-15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07223"/>
              </p:ext>
            </p:extLst>
          </p:nvPr>
        </p:nvGraphicFramePr>
        <p:xfrm>
          <a:off x="519113" y="2279650"/>
          <a:ext cx="8105775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Document" r:id="rId4" imgW="8244799" imgH="2534496" progId="Word.Document.8">
                  <p:embed/>
                </p:oleObj>
              </mc:Choice>
              <mc:Fallback>
                <p:oleObj name="Document" r:id="rId4" imgW="8244799" imgH="25344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8105775" cy="248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72D936CB-D52E-4F81-9F17-72FC606ED52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Draft P802.11ac_1.0 forbids the use of TKIP and GCMP. This is problematic.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Anti-Trust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GB" i="1" dirty="0" smtClean="0"/>
              <a:t>“Other kinds of violations can also arise in the standards process. For example, selecting one technology for inclusion in a standard is lawful, but </a:t>
            </a:r>
            <a:r>
              <a:rPr lang="en-GB" i="1" u="sng" dirty="0" smtClean="0"/>
              <a:t>an agreement to prohibit standards participants (or implementers) from implementing a</a:t>
            </a:r>
            <a:r>
              <a:rPr lang="en-GB" i="1" dirty="0" smtClean="0"/>
              <a:t> competing standard or </a:t>
            </a:r>
            <a:r>
              <a:rPr lang="en-GB" i="1" u="sng" dirty="0" smtClean="0"/>
              <a:t>rival technology would be unlawful </a:t>
            </a:r>
            <a:r>
              <a:rPr lang="en-GB" i="1" dirty="0" smtClean="0"/>
              <a:t>– although as a practical matter, a successful standard may lawfully achieve this result through the workings of the market.” (emphasis mine)</a:t>
            </a:r>
          </a:p>
          <a:p>
            <a:r>
              <a:rPr lang="en-US" dirty="0" smtClean="0"/>
              <a:t>Draft P802.11ac_D1.0 prohibits both TKIP and GCMP.</a:t>
            </a:r>
          </a:p>
          <a:p>
            <a:pPr lvl="1"/>
            <a:r>
              <a:rPr lang="en-US" dirty="0" smtClean="0"/>
              <a:t>A protest was made over the exclusion of GCMP based on the policies of IEEE regarding unlawful anti-trust activity.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93F0F23-EFD3-4543-982D-9D464E236B1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29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A24B4D7-E1D8-4510-BB87-407244F79C21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11-11/0896r0– status of protest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GB" dirty="0" smtClean="0"/>
              <a:t>The opinion of IEEE legal counsel (emphasis mine):</a:t>
            </a:r>
          </a:p>
          <a:p>
            <a:pPr lvl="1"/>
            <a:r>
              <a:rPr lang="en-GB" dirty="0" smtClean="0"/>
              <a:t>A</a:t>
            </a:r>
            <a:r>
              <a:rPr lang="en-GB" dirty="0"/>
              <a:t> standard can certainly prescribe a minimum functionality or feature set.  </a:t>
            </a:r>
            <a:r>
              <a:rPr lang="en-GB" u="sng" dirty="0"/>
              <a:t>A standard can also prohibit features that significantly interfere with the functionality or security of a prescribed feature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But </a:t>
            </a:r>
            <a:r>
              <a:rPr lang="en-GB" u="sng" dirty="0"/>
              <a:t>if an additional function or feature does not significantly interfere with the performance of the minimum feature, then it is difficult to justify a standard's excluding that functionality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If </a:t>
            </a:r>
            <a:r>
              <a:rPr lang="en-GB" dirty="0"/>
              <a:t>there is a technical basis for the contemplated exclusion, then a discussion of that claimed basis should take place within the working group.  If there was no intention to exclude a technology (but simply make clear that the standard does not require that technology), then the phrasing as written does not clearly accomplish the goal, and it should be rewritten</a:t>
            </a:r>
            <a:r>
              <a:rPr lang="en-GB" sz="1800" dirty="0"/>
              <a:t>.</a:t>
            </a:r>
            <a:endParaRPr lang="en-GB" sz="18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91D90A74-6490-4F82-B4A9-3898B2B68DB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 They Significantly </a:t>
            </a:r>
            <a:r>
              <a:rPr lang="en-GB" dirty="0"/>
              <a:t>I</a:t>
            </a:r>
            <a:r>
              <a:rPr lang="en-GB" dirty="0" smtClean="0"/>
              <a:t>nterfere </a:t>
            </a:r>
            <a:r>
              <a:rPr lang="en-GB" dirty="0"/>
              <a:t>with </a:t>
            </a:r>
            <a:r>
              <a:rPr lang="en-GB" dirty="0" smtClean="0"/>
              <a:t>the Functionality </a:t>
            </a:r>
            <a:r>
              <a:rPr lang="en-GB" dirty="0"/>
              <a:t>or S</a:t>
            </a:r>
            <a:r>
              <a:rPr lang="en-GB" dirty="0" smtClean="0"/>
              <a:t>ecurity of 11ac?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TKIP – yes, it interferes with security</a:t>
            </a:r>
          </a:p>
          <a:p>
            <a:pPr lvl="1"/>
            <a:r>
              <a:rPr lang="en-US" sz="1800" dirty="0" smtClean="0"/>
              <a:t>The security assurance of its authentication component (Michael) is too weak for VHT– 2</a:t>
            </a:r>
            <a:r>
              <a:rPr lang="en-US" sz="1800" baseline="30000" dirty="0" smtClean="0"/>
              <a:t>-20</a:t>
            </a:r>
            <a:r>
              <a:rPr lang="en-US" sz="1800" dirty="0" smtClean="0"/>
              <a:t> vs. 2</a:t>
            </a:r>
            <a:r>
              <a:rPr lang="en-US" sz="1800" baseline="30000" dirty="0" smtClean="0"/>
              <a:t>-32</a:t>
            </a:r>
            <a:r>
              <a:rPr lang="en-US" sz="1800" dirty="0" smtClean="0"/>
              <a:t> for CCMP.</a:t>
            </a:r>
          </a:p>
          <a:p>
            <a:pPr lvl="1"/>
            <a:r>
              <a:rPr lang="en-US" sz="1800" dirty="0" smtClean="0"/>
              <a:t>RC4 (cipher used in TKIP) has known vulnerabilities. TKIP attempts to address them but no security proof exists. CCMP has a security proof.</a:t>
            </a:r>
          </a:p>
          <a:p>
            <a:r>
              <a:rPr lang="en-US" sz="2000" dirty="0" smtClean="0"/>
              <a:t>GCMP– no, its functionality and security is superior to CCMP</a:t>
            </a:r>
          </a:p>
          <a:p>
            <a:pPr lvl="1"/>
            <a:r>
              <a:rPr lang="en-US" sz="1800" dirty="0" smtClean="0"/>
              <a:t>The security assurance of its authentication component (GHASH) is better than 802.11’s instantiation of CCMP– GCMP has a 128-bit tag, CCMP has a truncated 64-bit tag. </a:t>
            </a:r>
          </a:p>
          <a:p>
            <a:pPr lvl="1"/>
            <a:r>
              <a:rPr lang="en-US" sz="1800" dirty="0" smtClean="0"/>
              <a:t>GCMP performs authenticated encryption in one pass, CCMP uses two.</a:t>
            </a:r>
          </a:p>
          <a:p>
            <a:pPr lvl="1"/>
            <a:r>
              <a:rPr lang="en-US" sz="1800" dirty="0" smtClean="0"/>
              <a:t>Implementations of GCMP can be faster than CCMP in both hardware </a:t>
            </a:r>
            <a:r>
              <a:rPr lang="en-US" sz="1800" dirty="0" smtClean="0"/>
              <a:t>and </a:t>
            </a:r>
            <a:r>
              <a:rPr lang="en-US" sz="1800" dirty="0" smtClean="0"/>
              <a:t>in software.</a:t>
            </a:r>
          </a:p>
          <a:p>
            <a:pPr lvl="1"/>
            <a:r>
              <a:rPr lang="en-US" sz="1800" dirty="0" smtClean="0"/>
              <a:t>GCMP has a security proof.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US" sz="2400" dirty="0" smtClean="0"/>
              <a:t>There is a valid technical reason to exclude TKIP.</a:t>
            </a:r>
          </a:p>
          <a:p>
            <a:pPr lvl="1"/>
            <a:r>
              <a:rPr lang="en-US" sz="2000" dirty="0" smtClean="0"/>
              <a:t>It is too </a:t>
            </a:r>
            <a:r>
              <a:rPr lang="en-US" sz="2000" dirty="0" smtClean="0"/>
              <a:t>slow</a:t>
            </a:r>
          </a:p>
          <a:p>
            <a:pPr lvl="1"/>
            <a:r>
              <a:rPr lang="en-US" dirty="0" smtClean="0"/>
              <a:t>It </a:t>
            </a:r>
            <a:r>
              <a:rPr lang="en-US" sz="2000" dirty="0" smtClean="0"/>
              <a:t>has </a:t>
            </a:r>
            <a:r>
              <a:rPr lang="en-US" sz="2000" dirty="0" smtClean="0"/>
              <a:t>an inacceptable security assurance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There is no valid technical reason to exclude GCMP.</a:t>
            </a:r>
          </a:p>
          <a:p>
            <a:pPr lvl="1"/>
            <a:r>
              <a:rPr lang="en-US" sz="2000" dirty="0" smtClean="0"/>
              <a:t>GCMP does not interfere with the functionality or security of VHT</a:t>
            </a:r>
          </a:p>
          <a:p>
            <a:pPr lvl="1"/>
            <a:r>
              <a:rPr lang="en-US" sz="2000" dirty="0" smtClean="0"/>
              <a:t>GCMP is actually a superior cipher to CCMP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We can resolve 25 GCMP comments in one of two ways:</a:t>
            </a:r>
            <a:endParaRPr lang="en-US" dirty="0"/>
          </a:p>
          <a:p>
            <a:pPr lvl="1"/>
            <a:r>
              <a:rPr lang="en-US" dirty="0" smtClean="0"/>
              <a:t>Remove the prohibition on GCMP and provide the reasons why TKIP is prohibited; or</a:t>
            </a:r>
            <a:endParaRPr lang="en-US" dirty="0"/>
          </a:p>
          <a:p>
            <a:pPr lvl="1"/>
            <a:r>
              <a:rPr lang="en-US" dirty="0" smtClean="0"/>
              <a:t>Strike the paragraph in its entirety! TKIP has been deprecated anyway.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93F0F23-EFD3-4543-982D-9D464E236B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Further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VHT data rates cannot be supported by CCMP, even in </a:t>
            </a:r>
            <a:r>
              <a:rPr lang="en-US" dirty="0" smtClean="0"/>
              <a:t>hardware</a:t>
            </a:r>
            <a:endParaRPr lang="en-US" dirty="0" smtClean="0"/>
          </a:p>
          <a:p>
            <a:pPr lvl="1"/>
            <a:r>
              <a:rPr lang="en-US" dirty="0" smtClean="0"/>
              <a:t>No stalls in the AES pipeline with GCMP.</a:t>
            </a:r>
          </a:p>
          <a:p>
            <a:r>
              <a:rPr lang="en-US" dirty="0" smtClean="0"/>
              <a:t>A fast(</a:t>
            </a:r>
            <a:r>
              <a:rPr lang="en-US" dirty="0" err="1" smtClean="0"/>
              <a:t>er</a:t>
            </a:r>
            <a:r>
              <a:rPr lang="en-US" dirty="0" smtClean="0"/>
              <a:t>) software implementation of VHT</a:t>
            </a:r>
            <a:endParaRPr lang="en-US" dirty="0" smtClean="0"/>
          </a:p>
          <a:p>
            <a:pPr lvl="1"/>
            <a:r>
              <a:rPr lang="en-US" dirty="0" smtClean="0"/>
              <a:t>Software implementations of GCMP can be accelerated with look-up tables at a modest cost in memory.</a:t>
            </a:r>
          </a:p>
          <a:p>
            <a:pPr lvl="1"/>
            <a:r>
              <a:rPr lang="en-US" dirty="0" smtClean="0"/>
              <a:t>Some vendors support a single “</a:t>
            </a:r>
            <a:r>
              <a:rPr lang="en-US" dirty="0" err="1" smtClean="0"/>
              <a:t>carryless</a:t>
            </a:r>
            <a:r>
              <a:rPr lang="en-US" dirty="0" smtClean="0"/>
              <a:t> multiply” operation that comprises the GHASH. This can be used to greatly increase the speed of a software implementation of GCMP.</a:t>
            </a:r>
          </a:p>
          <a:p>
            <a:r>
              <a:rPr lang="en-US" dirty="0" smtClean="0"/>
              <a:t>We can resolve 4 more GCMP comments</a:t>
            </a:r>
            <a:endParaRPr lang="en-US" dirty="0" smtClean="0"/>
          </a:p>
          <a:p>
            <a:pPr lvl="1"/>
            <a:r>
              <a:rPr lang="en-US" dirty="0" smtClean="0"/>
              <a:t>Add support for GCMP into 11ac </a:t>
            </a:r>
            <a:r>
              <a:rPr lang="en-US" dirty="0" smtClean="0"/>
              <a:t>draft, 11-10/1032r2 shows how!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93F0F23-EFD3-4543-982D-9D464E236B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39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6D69B41-EE69-4DC4-B361-1E2E1EF9D353}" type="slidenum">
              <a:rPr lang="en-US"/>
              <a:pPr/>
              <a:t>8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://standards.ieee.org/develop/policies/antitrust.pdf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11-11-0896-00-0000-p802-11ac-draft-language-protest</a:t>
            </a:r>
          </a:p>
          <a:p>
            <a:r>
              <a:rPr lang="en-US" dirty="0" smtClean="0"/>
              <a:t>11-10-1032-02-00ac-the-gcm-mode-of-aes</a:t>
            </a:r>
            <a:endParaRPr lang="en-US" dirty="0" smtClean="0"/>
          </a:p>
          <a:p>
            <a:r>
              <a:rPr lang="en-US" dirty="0" smtClean="0"/>
              <a:t>D. McGrew and J. </a:t>
            </a:r>
            <a:r>
              <a:rPr lang="en-US" dirty="0" err="1" smtClean="0"/>
              <a:t>Viega</a:t>
            </a:r>
            <a:r>
              <a:rPr lang="en-US" dirty="0" smtClean="0"/>
              <a:t>-- The Security and Performance of the Galois/Counter Mode (GCM) of Operation. INDOCRYPT 2004, LNCS </a:t>
            </a:r>
            <a:r>
              <a:rPr lang="en-US" dirty="0" err="1" smtClean="0"/>
              <a:t>vol</a:t>
            </a:r>
            <a:r>
              <a:rPr lang="en-US" dirty="0" smtClean="0"/>
              <a:t> 3348, Springer, pp. 343-355, 2004.</a:t>
            </a:r>
          </a:p>
          <a:p>
            <a:r>
              <a:rPr lang="en-US" dirty="0" smtClean="0"/>
              <a:t>Presentation by Morris </a:t>
            </a:r>
            <a:r>
              <a:rPr lang="en-US" dirty="0" err="1" smtClean="0"/>
              <a:t>Dworkin</a:t>
            </a:r>
            <a:r>
              <a:rPr lang="en-US" dirty="0" smtClean="0"/>
              <a:t> (NIST</a:t>
            </a:r>
            <a:r>
              <a:rPr lang="en-US" dirty="0"/>
              <a:t>)</a:t>
            </a:r>
            <a:r>
              <a:rPr lang="en-US" dirty="0" smtClean="0"/>
              <a:t> to SAAG at 69</a:t>
            </a:r>
            <a:r>
              <a:rPr lang="en-US" baseline="30000" dirty="0" smtClean="0"/>
              <a:t>th</a:t>
            </a:r>
            <a:r>
              <a:rPr lang="en-US" dirty="0" smtClean="0"/>
              <a:t> IETF meeting, July 26</a:t>
            </a:r>
            <a:r>
              <a:rPr lang="en-US" baseline="30000" dirty="0" smtClean="0"/>
              <a:t>th</a:t>
            </a:r>
            <a:r>
              <a:rPr lang="en-US" dirty="0" smtClean="0"/>
              <a:t>, 2007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www.ietf.org/proceedings/69/slides/saag-1/sld1.htm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444</TotalTime>
  <Words>641</Words>
  <Application>Microsoft Office PowerPoint</Application>
  <PresentationFormat>On-screen Show (4:3)</PresentationFormat>
  <Paragraphs>80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Prohibiting Technology</vt:lpstr>
      <vt:lpstr>Abstract</vt:lpstr>
      <vt:lpstr>IEEE Anti-Trust Policies</vt:lpstr>
      <vt:lpstr>Document 11-11/0896r0– status of protest</vt:lpstr>
      <vt:lpstr>Do They Significantly Interfere with the Functionality or Security of 11ac?</vt:lpstr>
      <vt:lpstr>Conclusion</vt:lpstr>
      <vt:lpstr>Going Further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and Why We Prohibit Technology</dc:title>
  <dc:creator>Dan Harkins</dc:creator>
  <cp:lastModifiedBy>Dan Harkins</cp:lastModifiedBy>
  <cp:revision>24</cp:revision>
  <cp:lastPrinted>1998-02-10T13:28:06Z</cp:lastPrinted>
  <dcterms:created xsi:type="dcterms:W3CDTF">2011-07-11T19:50:59Z</dcterms:created>
  <dcterms:modified xsi:type="dcterms:W3CDTF">2011-07-18T16:56:11Z</dcterms:modified>
</cp:coreProperties>
</file>