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11" r:id="rId2"/>
  </p:sldMasterIdLst>
  <p:notesMasterIdLst>
    <p:notesMasterId r:id="rId57"/>
  </p:notesMasterIdLst>
  <p:handoutMasterIdLst>
    <p:handoutMasterId r:id="rId58"/>
  </p:handoutMasterIdLst>
  <p:sldIdLst>
    <p:sldId id="1105" r:id="rId3"/>
    <p:sldId id="1965" r:id="rId4"/>
    <p:sldId id="2033" r:id="rId5"/>
    <p:sldId id="2047" r:id="rId6"/>
    <p:sldId id="2082" r:id="rId7"/>
    <p:sldId id="2035" r:id="rId8"/>
    <p:sldId id="2042" r:id="rId9"/>
    <p:sldId id="2043" r:id="rId10"/>
    <p:sldId id="2044" r:id="rId11"/>
    <p:sldId id="2048" r:id="rId12"/>
    <p:sldId id="1945" r:id="rId13"/>
    <p:sldId id="1970" r:id="rId14"/>
    <p:sldId id="1953" r:id="rId15"/>
    <p:sldId id="1952" r:id="rId16"/>
    <p:sldId id="1946" r:id="rId17"/>
    <p:sldId id="1947" r:id="rId18"/>
    <p:sldId id="1988" r:id="rId19"/>
    <p:sldId id="1978" r:id="rId20"/>
    <p:sldId id="1951" r:id="rId21"/>
    <p:sldId id="1983" r:id="rId22"/>
    <p:sldId id="1989" r:id="rId23"/>
    <p:sldId id="2049" r:id="rId24"/>
    <p:sldId id="2050" r:id="rId25"/>
    <p:sldId id="2051" r:id="rId26"/>
    <p:sldId id="2052" r:id="rId27"/>
    <p:sldId id="2053" r:id="rId28"/>
    <p:sldId id="2054" r:id="rId29"/>
    <p:sldId id="2055" r:id="rId30"/>
    <p:sldId id="2056" r:id="rId31"/>
    <p:sldId id="2057" r:id="rId32"/>
    <p:sldId id="2081" r:id="rId33"/>
    <p:sldId id="2058" r:id="rId34"/>
    <p:sldId id="2059" r:id="rId35"/>
    <p:sldId id="2060" r:id="rId36"/>
    <p:sldId id="2061" r:id="rId37"/>
    <p:sldId id="2062" r:id="rId38"/>
    <p:sldId id="2063" r:id="rId39"/>
    <p:sldId id="2064" r:id="rId40"/>
    <p:sldId id="2065" r:id="rId41"/>
    <p:sldId id="2066" r:id="rId42"/>
    <p:sldId id="2067" r:id="rId43"/>
    <p:sldId id="2068" r:id="rId44"/>
    <p:sldId id="2069" r:id="rId45"/>
    <p:sldId id="2070" r:id="rId46"/>
    <p:sldId id="2071" r:id="rId47"/>
    <p:sldId id="2072" r:id="rId48"/>
    <p:sldId id="2073" r:id="rId49"/>
    <p:sldId id="2074" r:id="rId50"/>
    <p:sldId id="2075" r:id="rId51"/>
    <p:sldId id="2076" r:id="rId52"/>
    <p:sldId id="2077" r:id="rId53"/>
    <p:sldId id="2078" r:id="rId54"/>
    <p:sldId id="2079" r:id="rId55"/>
    <p:sldId id="2080" r:id="rId56"/>
  </p:sldIdLst>
  <p:sldSz cx="9144000" cy="6858000" type="screen4x3"/>
  <p:notesSz cx="7086600" cy="9372600"/>
  <p:defaultTextStyle>
    <a:defPPr>
      <a:defRPr lang="en-US"/>
    </a:defPPr>
    <a:lvl1pPr algn="ctr"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FF9933"/>
    <a:srgbClr val="33CC33"/>
    <a:srgbClr val="66FF99"/>
    <a:srgbClr val="FF3300"/>
    <a:srgbClr val="C0C0C0"/>
    <a:srgbClr val="B2B2B2"/>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horzBarState="maximized">
    <p:restoredLeft sz="34580" autoAdjust="0"/>
    <p:restoredTop sz="86410" autoAdjust="0"/>
  </p:normalViewPr>
  <p:slideViewPr>
    <p:cSldViewPr snapToGrid="0">
      <p:cViewPr>
        <p:scale>
          <a:sx n="75" d="100"/>
          <a:sy n="75" d="100"/>
        </p:scale>
        <p:origin x="-1110" y="-948"/>
      </p:cViewPr>
      <p:guideLst>
        <p:guide orient="horz" pos="2160"/>
        <p:guide pos="2880"/>
      </p:guideLst>
    </p:cSldViewPr>
  </p:slideViewPr>
  <p:outlineViewPr>
    <p:cViewPr>
      <p:scale>
        <a:sx n="50" d="100"/>
        <a:sy n="50" d="100"/>
      </p:scale>
      <p:origin x="0" y="0"/>
    </p:cViewPr>
    <p:sldLst>
      <p:sld r:id="rId1" collapse="1"/>
    </p:sldLst>
  </p:outlineViewPr>
  <p:notesTextViewPr>
    <p:cViewPr>
      <p:scale>
        <a:sx n="100" d="100"/>
        <a:sy n="100" d="100"/>
      </p:scale>
      <p:origin x="0" y="0"/>
    </p:cViewPr>
  </p:notesTextViewPr>
  <p:sorterViewPr>
    <p:cViewPr>
      <p:scale>
        <a:sx n="100" d="100"/>
        <a:sy n="100" d="100"/>
      </p:scale>
      <p:origin x="0" y="192"/>
    </p:cViewPr>
  </p:sorterViewPr>
  <p:notesViewPr>
    <p:cSldViewPr snapToGrid="0">
      <p:cViewPr>
        <p:scale>
          <a:sx n="100" d="100"/>
          <a:sy n="100" d="100"/>
        </p:scale>
        <p:origin x="-1920" y="-72"/>
      </p:cViewPr>
      <p:guideLst>
        <p:guide orient="horz" pos="2181"/>
        <p:guide pos="294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29811A-FB70-445F-BFB6-FEAB10879D84}" type="doc">
      <dgm:prSet loTypeId="urn:diagrams.loki3.com/BracketList" loCatId="list" qsTypeId="urn:microsoft.com/office/officeart/2005/8/quickstyle/3d2" qsCatId="3D" csTypeId="urn:microsoft.com/office/officeart/2005/8/colors/colorful4" csCatId="colorful" phldr="1"/>
      <dgm:spPr/>
      <dgm:t>
        <a:bodyPr/>
        <a:lstStyle/>
        <a:p>
          <a:endParaRPr lang="en-US"/>
        </a:p>
      </dgm:t>
    </dgm:pt>
    <dgm:pt modelId="{9DEC7170-2CE6-493D-8F4E-1079D721F00E}">
      <dgm:prSet phldrT="[Text]"/>
      <dgm:spPr/>
      <dgm:t>
        <a:bodyPr/>
        <a:lstStyle/>
        <a:p>
          <a:r>
            <a:rPr lang="en-US" dirty="0" smtClean="0"/>
            <a:t> </a:t>
          </a:r>
          <a:endParaRPr lang="en-US" dirty="0"/>
        </a:p>
      </dgm:t>
    </dgm:pt>
    <dgm:pt modelId="{EC83981B-0F0A-4C67-A84C-1E5C04611899}" type="parTrans" cxnId="{B6E76D4A-009D-432F-A7C5-62BB2C1E8F5F}">
      <dgm:prSet/>
      <dgm:spPr/>
      <dgm:t>
        <a:bodyPr/>
        <a:lstStyle/>
        <a:p>
          <a:endParaRPr lang="en-US"/>
        </a:p>
      </dgm:t>
    </dgm:pt>
    <dgm:pt modelId="{328C47F2-28F2-4457-B5AA-241F287CA750}" type="sibTrans" cxnId="{B6E76D4A-009D-432F-A7C5-62BB2C1E8F5F}">
      <dgm:prSet/>
      <dgm:spPr/>
      <dgm:t>
        <a:bodyPr/>
        <a:lstStyle/>
        <a:p>
          <a:endParaRPr lang="en-US"/>
        </a:p>
      </dgm:t>
    </dgm:pt>
    <dgm:pt modelId="{D1A2FEA0-EAC7-4E03-939D-1F2A3781224C}">
      <dgm:prSet phldrT="[Text]"/>
      <dgm:spPr/>
      <dgm:t>
        <a:bodyPr/>
        <a:lstStyle/>
        <a:p>
          <a:r>
            <a:rPr lang="en-US" dirty="0" smtClean="0"/>
            <a:t>PAP 6</a:t>
          </a:r>
          <a:endParaRPr lang="en-US" dirty="0"/>
        </a:p>
      </dgm:t>
    </dgm:pt>
    <dgm:pt modelId="{58FF09D0-8AD2-4A11-A529-D3DB63781896}" type="parTrans" cxnId="{7372F905-DDB6-489E-9EF0-814F31D31BB0}">
      <dgm:prSet/>
      <dgm:spPr/>
      <dgm:t>
        <a:bodyPr/>
        <a:lstStyle/>
        <a:p>
          <a:endParaRPr lang="en-US"/>
        </a:p>
      </dgm:t>
    </dgm:pt>
    <dgm:pt modelId="{C35F476A-9950-45B1-BD11-19F8D8407E31}" type="sibTrans" cxnId="{7372F905-DDB6-489E-9EF0-814F31D31BB0}">
      <dgm:prSet/>
      <dgm:spPr/>
      <dgm:t>
        <a:bodyPr/>
        <a:lstStyle/>
        <a:p>
          <a:endParaRPr lang="en-US"/>
        </a:p>
      </dgm:t>
    </dgm:pt>
    <dgm:pt modelId="{7CC09452-FC47-474C-8A8D-159A8A114380}">
      <dgm:prSet phldrT="[Text]"/>
      <dgm:spPr/>
      <dgm:t>
        <a:bodyPr/>
        <a:lstStyle/>
        <a:p>
          <a:r>
            <a:rPr lang="en-US" dirty="0" smtClean="0"/>
            <a:t> </a:t>
          </a:r>
          <a:endParaRPr lang="en-US" dirty="0"/>
        </a:p>
      </dgm:t>
    </dgm:pt>
    <dgm:pt modelId="{B52D159C-9D1A-4D61-BD12-EEE2A1A1989E}" type="parTrans" cxnId="{14552E54-11D8-4C25-8849-4DB452CFAD0B}">
      <dgm:prSet/>
      <dgm:spPr/>
      <dgm:t>
        <a:bodyPr/>
        <a:lstStyle/>
        <a:p>
          <a:endParaRPr lang="en-US"/>
        </a:p>
      </dgm:t>
    </dgm:pt>
    <dgm:pt modelId="{FA257A34-E664-4A03-839E-828DE934FD4F}" type="sibTrans" cxnId="{14552E54-11D8-4C25-8849-4DB452CFAD0B}">
      <dgm:prSet/>
      <dgm:spPr/>
      <dgm:t>
        <a:bodyPr/>
        <a:lstStyle/>
        <a:p>
          <a:endParaRPr lang="en-US"/>
        </a:p>
      </dgm:t>
    </dgm:pt>
    <dgm:pt modelId="{CE517DE2-2978-4A86-AD55-B2CD1F19DEFC}">
      <dgm:prSet phldrT="[Text]"/>
      <dgm:spPr/>
      <dgm:t>
        <a:bodyPr/>
        <a:lstStyle/>
        <a:p>
          <a:r>
            <a:rPr lang="en-US" dirty="0" smtClean="0"/>
            <a:t>PAP 8</a:t>
          </a:r>
          <a:endParaRPr lang="en-US" dirty="0"/>
        </a:p>
      </dgm:t>
    </dgm:pt>
    <dgm:pt modelId="{FAFD8E10-F197-42B4-A2ED-868E950EDE9B}" type="parTrans" cxnId="{DEB6FED1-D86B-46F7-A635-13EB12C2E5C2}">
      <dgm:prSet/>
      <dgm:spPr/>
      <dgm:t>
        <a:bodyPr/>
        <a:lstStyle/>
        <a:p>
          <a:endParaRPr lang="en-US"/>
        </a:p>
      </dgm:t>
    </dgm:pt>
    <dgm:pt modelId="{09CAC6ED-AF38-4427-8445-937B2E815107}" type="sibTrans" cxnId="{DEB6FED1-D86B-46F7-A635-13EB12C2E5C2}">
      <dgm:prSet/>
      <dgm:spPr/>
      <dgm:t>
        <a:bodyPr/>
        <a:lstStyle/>
        <a:p>
          <a:endParaRPr lang="en-US"/>
        </a:p>
      </dgm:t>
    </dgm:pt>
    <dgm:pt modelId="{8E4D00DE-697F-4F89-A2EE-24A6D8C24DC3}">
      <dgm:prSet phldrT="[Text]"/>
      <dgm:spPr/>
      <dgm:t>
        <a:bodyPr/>
        <a:lstStyle/>
        <a:p>
          <a:r>
            <a:rPr lang="en-US" dirty="0" smtClean="0"/>
            <a:t> </a:t>
          </a:r>
          <a:endParaRPr lang="en-US" dirty="0"/>
        </a:p>
      </dgm:t>
    </dgm:pt>
    <dgm:pt modelId="{E7966B33-3980-455B-BBFB-E57377E40E2C}" type="parTrans" cxnId="{D6B76D38-DE50-49B4-B45D-CF64530FDAA4}">
      <dgm:prSet/>
      <dgm:spPr/>
      <dgm:t>
        <a:bodyPr/>
        <a:lstStyle/>
        <a:p>
          <a:endParaRPr lang="en-US"/>
        </a:p>
      </dgm:t>
    </dgm:pt>
    <dgm:pt modelId="{485EA53B-81DC-494C-9945-90E5D86EA762}" type="sibTrans" cxnId="{D6B76D38-DE50-49B4-B45D-CF64530FDAA4}">
      <dgm:prSet/>
      <dgm:spPr/>
      <dgm:t>
        <a:bodyPr/>
        <a:lstStyle/>
        <a:p>
          <a:endParaRPr lang="en-US"/>
        </a:p>
      </dgm:t>
    </dgm:pt>
    <dgm:pt modelId="{FEC6BD3F-97B1-4C46-9746-7313E5FFF238}">
      <dgm:prSet phldrT="[Text]"/>
      <dgm:spPr/>
      <dgm:t>
        <a:bodyPr/>
        <a:lstStyle/>
        <a:p>
          <a:r>
            <a:rPr lang="en-US" dirty="0" smtClean="0"/>
            <a:t>PAP 14</a:t>
          </a:r>
          <a:endParaRPr lang="en-US" dirty="0"/>
        </a:p>
      </dgm:t>
    </dgm:pt>
    <dgm:pt modelId="{0B06184A-C8A0-459F-BC60-53DE29840266}" type="parTrans" cxnId="{7AEF71E1-AD59-4492-852D-0A80BBFBF290}">
      <dgm:prSet/>
      <dgm:spPr/>
      <dgm:t>
        <a:bodyPr/>
        <a:lstStyle/>
        <a:p>
          <a:endParaRPr lang="en-US"/>
        </a:p>
      </dgm:t>
    </dgm:pt>
    <dgm:pt modelId="{D7C938A8-B2A2-4EE0-97C7-407FC9F108AF}" type="sibTrans" cxnId="{7AEF71E1-AD59-4492-852D-0A80BBFBF290}">
      <dgm:prSet/>
      <dgm:spPr/>
      <dgm:t>
        <a:bodyPr/>
        <a:lstStyle/>
        <a:p>
          <a:endParaRPr lang="en-US"/>
        </a:p>
      </dgm:t>
    </dgm:pt>
    <dgm:pt modelId="{C35842A4-76ED-493B-9D78-B63C2C2182A0}" type="pres">
      <dgm:prSet presAssocID="{D529811A-FB70-445F-BFB6-FEAB10879D84}" presName="Name0" presStyleCnt="0">
        <dgm:presLayoutVars>
          <dgm:dir/>
          <dgm:animLvl val="lvl"/>
          <dgm:resizeHandles val="exact"/>
        </dgm:presLayoutVars>
      </dgm:prSet>
      <dgm:spPr/>
      <dgm:t>
        <a:bodyPr/>
        <a:lstStyle/>
        <a:p>
          <a:endParaRPr lang="en-US"/>
        </a:p>
      </dgm:t>
    </dgm:pt>
    <dgm:pt modelId="{45DB77A8-4D9A-44B3-84F3-6E0EA67EA0AB}" type="pres">
      <dgm:prSet presAssocID="{9DEC7170-2CE6-493D-8F4E-1079D721F00E}" presName="linNode" presStyleCnt="0"/>
      <dgm:spPr/>
    </dgm:pt>
    <dgm:pt modelId="{3C5988B9-3F31-4451-AA2D-31E70D8C6B8A}" type="pres">
      <dgm:prSet presAssocID="{9DEC7170-2CE6-493D-8F4E-1079D721F00E}" presName="parTx" presStyleLbl="revTx" presStyleIdx="0" presStyleCnt="3">
        <dgm:presLayoutVars>
          <dgm:chMax val="1"/>
          <dgm:bulletEnabled val="1"/>
        </dgm:presLayoutVars>
      </dgm:prSet>
      <dgm:spPr/>
      <dgm:t>
        <a:bodyPr/>
        <a:lstStyle/>
        <a:p>
          <a:endParaRPr lang="en-US"/>
        </a:p>
      </dgm:t>
    </dgm:pt>
    <dgm:pt modelId="{0D8D7DE2-57D5-430D-A791-60B97259C212}" type="pres">
      <dgm:prSet presAssocID="{9DEC7170-2CE6-493D-8F4E-1079D721F00E}" presName="bracket" presStyleLbl="parChTrans1D1" presStyleIdx="0" presStyleCnt="3"/>
      <dgm:spPr/>
    </dgm:pt>
    <dgm:pt modelId="{5A7FF9A7-CF40-49EA-87B2-8A9CB2B03619}" type="pres">
      <dgm:prSet presAssocID="{9DEC7170-2CE6-493D-8F4E-1079D721F00E}" presName="spH" presStyleCnt="0"/>
      <dgm:spPr/>
    </dgm:pt>
    <dgm:pt modelId="{D0FD1857-1F25-4209-82E9-15CD5FCD6A36}" type="pres">
      <dgm:prSet presAssocID="{9DEC7170-2CE6-493D-8F4E-1079D721F00E}" presName="desTx" presStyleLbl="node1" presStyleIdx="0" presStyleCnt="3">
        <dgm:presLayoutVars>
          <dgm:bulletEnabled val="1"/>
        </dgm:presLayoutVars>
      </dgm:prSet>
      <dgm:spPr/>
      <dgm:t>
        <a:bodyPr/>
        <a:lstStyle/>
        <a:p>
          <a:endParaRPr lang="en-US"/>
        </a:p>
      </dgm:t>
    </dgm:pt>
    <dgm:pt modelId="{07C23C6F-F5E7-4A65-AB69-776A5B951471}" type="pres">
      <dgm:prSet presAssocID="{328C47F2-28F2-4457-B5AA-241F287CA750}" presName="spV" presStyleCnt="0"/>
      <dgm:spPr/>
    </dgm:pt>
    <dgm:pt modelId="{628712DE-1A4C-49CF-B745-262FF2A9837A}" type="pres">
      <dgm:prSet presAssocID="{7CC09452-FC47-474C-8A8D-159A8A114380}" presName="linNode" presStyleCnt="0"/>
      <dgm:spPr/>
    </dgm:pt>
    <dgm:pt modelId="{125AE272-1225-4C5A-8ADB-1F8A0B938DA5}" type="pres">
      <dgm:prSet presAssocID="{7CC09452-FC47-474C-8A8D-159A8A114380}" presName="parTx" presStyleLbl="revTx" presStyleIdx="1" presStyleCnt="3">
        <dgm:presLayoutVars>
          <dgm:chMax val="1"/>
          <dgm:bulletEnabled val="1"/>
        </dgm:presLayoutVars>
      </dgm:prSet>
      <dgm:spPr/>
      <dgm:t>
        <a:bodyPr/>
        <a:lstStyle/>
        <a:p>
          <a:endParaRPr lang="en-US"/>
        </a:p>
      </dgm:t>
    </dgm:pt>
    <dgm:pt modelId="{A0C901F2-2B96-4BE5-AC8D-ABDBFDBCAFC2}" type="pres">
      <dgm:prSet presAssocID="{7CC09452-FC47-474C-8A8D-159A8A114380}" presName="bracket" presStyleLbl="parChTrans1D1" presStyleIdx="1" presStyleCnt="3"/>
      <dgm:spPr/>
    </dgm:pt>
    <dgm:pt modelId="{C9A6F8AC-252F-4D4B-A3C8-19D9F557AF42}" type="pres">
      <dgm:prSet presAssocID="{7CC09452-FC47-474C-8A8D-159A8A114380}" presName="spH" presStyleCnt="0"/>
      <dgm:spPr/>
    </dgm:pt>
    <dgm:pt modelId="{5DE7F0AD-7BD3-41D3-A780-B96C5F788BB2}" type="pres">
      <dgm:prSet presAssocID="{7CC09452-FC47-474C-8A8D-159A8A114380}" presName="desTx" presStyleLbl="node1" presStyleIdx="1" presStyleCnt="3">
        <dgm:presLayoutVars>
          <dgm:bulletEnabled val="1"/>
        </dgm:presLayoutVars>
      </dgm:prSet>
      <dgm:spPr/>
      <dgm:t>
        <a:bodyPr/>
        <a:lstStyle/>
        <a:p>
          <a:endParaRPr lang="en-US"/>
        </a:p>
      </dgm:t>
    </dgm:pt>
    <dgm:pt modelId="{80F103BF-82E6-4A78-B6BB-47D3DE886DFE}" type="pres">
      <dgm:prSet presAssocID="{FA257A34-E664-4A03-839E-828DE934FD4F}" presName="spV" presStyleCnt="0"/>
      <dgm:spPr/>
    </dgm:pt>
    <dgm:pt modelId="{AB2A324D-8121-4C21-8708-EC2EABEC46EB}" type="pres">
      <dgm:prSet presAssocID="{8E4D00DE-697F-4F89-A2EE-24A6D8C24DC3}" presName="linNode" presStyleCnt="0"/>
      <dgm:spPr/>
    </dgm:pt>
    <dgm:pt modelId="{4505E33D-0D78-4B98-956E-6E5CD939203F}" type="pres">
      <dgm:prSet presAssocID="{8E4D00DE-697F-4F89-A2EE-24A6D8C24DC3}" presName="parTx" presStyleLbl="revTx" presStyleIdx="2" presStyleCnt="3">
        <dgm:presLayoutVars>
          <dgm:chMax val="1"/>
          <dgm:bulletEnabled val="1"/>
        </dgm:presLayoutVars>
      </dgm:prSet>
      <dgm:spPr/>
      <dgm:t>
        <a:bodyPr/>
        <a:lstStyle/>
        <a:p>
          <a:endParaRPr lang="en-US"/>
        </a:p>
      </dgm:t>
    </dgm:pt>
    <dgm:pt modelId="{A95F1A68-6272-4159-B1A2-9DFDAC0D6F43}" type="pres">
      <dgm:prSet presAssocID="{8E4D00DE-697F-4F89-A2EE-24A6D8C24DC3}" presName="bracket" presStyleLbl="parChTrans1D1" presStyleIdx="2" presStyleCnt="3"/>
      <dgm:spPr/>
    </dgm:pt>
    <dgm:pt modelId="{D960CC45-9B91-4AF7-8C45-DA3D626FDEC0}" type="pres">
      <dgm:prSet presAssocID="{8E4D00DE-697F-4F89-A2EE-24A6D8C24DC3}" presName="spH" presStyleCnt="0"/>
      <dgm:spPr/>
    </dgm:pt>
    <dgm:pt modelId="{F2BEF8A8-B6D8-4390-98B0-1BCCA3E5AB64}" type="pres">
      <dgm:prSet presAssocID="{8E4D00DE-697F-4F89-A2EE-24A6D8C24DC3}" presName="desTx" presStyleLbl="node1" presStyleIdx="2" presStyleCnt="3">
        <dgm:presLayoutVars>
          <dgm:bulletEnabled val="1"/>
        </dgm:presLayoutVars>
      </dgm:prSet>
      <dgm:spPr/>
      <dgm:t>
        <a:bodyPr/>
        <a:lstStyle/>
        <a:p>
          <a:endParaRPr lang="en-US"/>
        </a:p>
      </dgm:t>
    </dgm:pt>
  </dgm:ptLst>
  <dgm:cxnLst>
    <dgm:cxn modelId="{14552E54-11D8-4C25-8849-4DB452CFAD0B}" srcId="{D529811A-FB70-445F-BFB6-FEAB10879D84}" destId="{7CC09452-FC47-474C-8A8D-159A8A114380}" srcOrd="1" destOrd="0" parTransId="{B52D159C-9D1A-4D61-BD12-EEE2A1A1989E}" sibTransId="{FA257A34-E664-4A03-839E-828DE934FD4F}"/>
    <dgm:cxn modelId="{366E4D42-1968-4B19-A5A1-CA05AE396B61}" type="presOf" srcId="{7CC09452-FC47-474C-8A8D-159A8A114380}" destId="{125AE272-1225-4C5A-8ADB-1F8A0B938DA5}" srcOrd="0" destOrd="0" presId="urn:diagrams.loki3.com/BracketList"/>
    <dgm:cxn modelId="{83F09761-F02B-45B0-BBBC-C17C533087A9}" type="presOf" srcId="{D529811A-FB70-445F-BFB6-FEAB10879D84}" destId="{C35842A4-76ED-493B-9D78-B63C2C2182A0}" srcOrd="0" destOrd="0" presId="urn:diagrams.loki3.com/BracketList"/>
    <dgm:cxn modelId="{B6E76D4A-009D-432F-A7C5-62BB2C1E8F5F}" srcId="{D529811A-FB70-445F-BFB6-FEAB10879D84}" destId="{9DEC7170-2CE6-493D-8F4E-1079D721F00E}" srcOrd="0" destOrd="0" parTransId="{EC83981B-0F0A-4C67-A84C-1E5C04611899}" sibTransId="{328C47F2-28F2-4457-B5AA-241F287CA750}"/>
    <dgm:cxn modelId="{6007AD98-5C7E-4DAF-9B27-BBE1C5198C4B}" type="presOf" srcId="{9DEC7170-2CE6-493D-8F4E-1079D721F00E}" destId="{3C5988B9-3F31-4451-AA2D-31E70D8C6B8A}" srcOrd="0" destOrd="0" presId="urn:diagrams.loki3.com/BracketList"/>
    <dgm:cxn modelId="{8B7AA2BA-3836-46C1-8E6B-641BBF81C0A8}" type="presOf" srcId="{8E4D00DE-697F-4F89-A2EE-24A6D8C24DC3}" destId="{4505E33D-0D78-4B98-956E-6E5CD939203F}" srcOrd="0" destOrd="0" presId="urn:diagrams.loki3.com/BracketList"/>
    <dgm:cxn modelId="{D6B76D38-DE50-49B4-B45D-CF64530FDAA4}" srcId="{D529811A-FB70-445F-BFB6-FEAB10879D84}" destId="{8E4D00DE-697F-4F89-A2EE-24A6D8C24DC3}" srcOrd="2" destOrd="0" parTransId="{E7966B33-3980-455B-BBFB-E57377E40E2C}" sibTransId="{485EA53B-81DC-494C-9945-90E5D86EA762}"/>
    <dgm:cxn modelId="{7AEF71E1-AD59-4492-852D-0A80BBFBF290}" srcId="{8E4D00DE-697F-4F89-A2EE-24A6D8C24DC3}" destId="{FEC6BD3F-97B1-4C46-9746-7313E5FFF238}" srcOrd="0" destOrd="0" parTransId="{0B06184A-C8A0-459F-BC60-53DE29840266}" sibTransId="{D7C938A8-B2A2-4EE0-97C7-407FC9F108AF}"/>
    <dgm:cxn modelId="{DEB6FED1-D86B-46F7-A635-13EB12C2E5C2}" srcId="{7CC09452-FC47-474C-8A8D-159A8A114380}" destId="{CE517DE2-2978-4A86-AD55-B2CD1F19DEFC}" srcOrd="0" destOrd="0" parTransId="{FAFD8E10-F197-42B4-A2ED-868E950EDE9B}" sibTransId="{09CAC6ED-AF38-4427-8445-937B2E815107}"/>
    <dgm:cxn modelId="{7372F905-DDB6-489E-9EF0-814F31D31BB0}" srcId="{9DEC7170-2CE6-493D-8F4E-1079D721F00E}" destId="{D1A2FEA0-EAC7-4E03-939D-1F2A3781224C}" srcOrd="0" destOrd="0" parTransId="{58FF09D0-8AD2-4A11-A529-D3DB63781896}" sibTransId="{C35F476A-9950-45B1-BD11-19F8D8407E31}"/>
    <dgm:cxn modelId="{5768DAEB-D26E-47FE-8944-5A7F748A376C}" type="presOf" srcId="{CE517DE2-2978-4A86-AD55-B2CD1F19DEFC}" destId="{5DE7F0AD-7BD3-41D3-A780-B96C5F788BB2}" srcOrd="0" destOrd="0" presId="urn:diagrams.loki3.com/BracketList"/>
    <dgm:cxn modelId="{C3A440AA-E0C3-4D24-BBA9-7DFD28FABFE8}" type="presOf" srcId="{FEC6BD3F-97B1-4C46-9746-7313E5FFF238}" destId="{F2BEF8A8-B6D8-4390-98B0-1BCCA3E5AB64}" srcOrd="0" destOrd="0" presId="urn:diagrams.loki3.com/BracketList"/>
    <dgm:cxn modelId="{AC3163D8-3FD9-42C0-A4A6-9B36F3F91C0E}" type="presOf" srcId="{D1A2FEA0-EAC7-4E03-939D-1F2A3781224C}" destId="{D0FD1857-1F25-4209-82E9-15CD5FCD6A36}" srcOrd="0" destOrd="0" presId="urn:diagrams.loki3.com/BracketList"/>
    <dgm:cxn modelId="{C84FCF97-B00A-4CFB-9B49-B0FD9BAF033B}" type="presParOf" srcId="{C35842A4-76ED-493B-9D78-B63C2C2182A0}" destId="{45DB77A8-4D9A-44B3-84F3-6E0EA67EA0AB}" srcOrd="0" destOrd="0" presId="urn:diagrams.loki3.com/BracketList"/>
    <dgm:cxn modelId="{7C465182-6052-4197-ACA9-0B9EB53F55DB}" type="presParOf" srcId="{45DB77A8-4D9A-44B3-84F3-6E0EA67EA0AB}" destId="{3C5988B9-3F31-4451-AA2D-31E70D8C6B8A}" srcOrd="0" destOrd="0" presId="urn:diagrams.loki3.com/BracketList"/>
    <dgm:cxn modelId="{4B3FF827-AD29-4CDD-B641-57F621EC3C47}" type="presParOf" srcId="{45DB77A8-4D9A-44B3-84F3-6E0EA67EA0AB}" destId="{0D8D7DE2-57D5-430D-A791-60B97259C212}" srcOrd="1" destOrd="0" presId="urn:diagrams.loki3.com/BracketList"/>
    <dgm:cxn modelId="{40F7738C-8E31-4D4B-BA79-0427DFB98829}" type="presParOf" srcId="{45DB77A8-4D9A-44B3-84F3-6E0EA67EA0AB}" destId="{5A7FF9A7-CF40-49EA-87B2-8A9CB2B03619}" srcOrd="2" destOrd="0" presId="urn:diagrams.loki3.com/BracketList"/>
    <dgm:cxn modelId="{9BE1D6DA-F8BF-4557-BC19-D13E8B5CACF3}" type="presParOf" srcId="{45DB77A8-4D9A-44B3-84F3-6E0EA67EA0AB}" destId="{D0FD1857-1F25-4209-82E9-15CD5FCD6A36}" srcOrd="3" destOrd="0" presId="urn:diagrams.loki3.com/BracketList"/>
    <dgm:cxn modelId="{56674387-734D-434B-BB26-C17F927AB741}" type="presParOf" srcId="{C35842A4-76ED-493B-9D78-B63C2C2182A0}" destId="{07C23C6F-F5E7-4A65-AB69-776A5B951471}" srcOrd="1" destOrd="0" presId="urn:diagrams.loki3.com/BracketList"/>
    <dgm:cxn modelId="{3EBD1D54-2265-4362-AD9F-0F5F66E232CD}" type="presParOf" srcId="{C35842A4-76ED-493B-9D78-B63C2C2182A0}" destId="{628712DE-1A4C-49CF-B745-262FF2A9837A}" srcOrd="2" destOrd="0" presId="urn:diagrams.loki3.com/BracketList"/>
    <dgm:cxn modelId="{9E179A1F-92F5-4856-83C1-DABE5D83BDA1}" type="presParOf" srcId="{628712DE-1A4C-49CF-B745-262FF2A9837A}" destId="{125AE272-1225-4C5A-8ADB-1F8A0B938DA5}" srcOrd="0" destOrd="0" presId="urn:diagrams.loki3.com/BracketList"/>
    <dgm:cxn modelId="{647FD7A1-3E13-4146-86D2-A33D3745BE47}" type="presParOf" srcId="{628712DE-1A4C-49CF-B745-262FF2A9837A}" destId="{A0C901F2-2B96-4BE5-AC8D-ABDBFDBCAFC2}" srcOrd="1" destOrd="0" presId="urn:diagrams.loki3.com/BracketList"/>
    <dgm:cxn modelId="{A10EF2EF-E9E4-4637-B260-BB96BB522AF3}" type="presParOf" srcId="{628712DE-1A4C-49CF-B745-262FF2A9837A}" destId="{C9A6F8AC-252F-4D4B-A3C8-19D9F557AF42}" srcOrd="2" destOrd="0" presId="urn:diagrams.loki3.com/BracketList"/>
    <dgm:cxn modelId="{38226DA4-1297-4C61-9866-59FE73B202B2}" type="presParOf" srcId="{628712DE-1A4C-49CF-B745-262FF2A9837A}" destId="{5DE7F0AD-7BD3-41D3-A780-B96C5F788BB2}" srcOrd="3" destOrd="0" presId="urn:diagrams.loki3.com/BracketList"/>
    <dgm:cxn modelId="{2F25E4B9-F370-4C78-8FCF-7AE3673B30C5}" type="presParOf" srcId="{C35842A4-76ED-493B-9D78-B63C2C2182A0}" destId="{80F103BF-82E6-4A78-B6BB-47D3DE886DFE}" srcOrd="3" destOrd="0" presId="urn:diagrams.loki3.com/BracketList"/>
    <dgm:cxn modelId="{0FDA1CA7-094D-4C1A-B065-7D0A62BBC1FC}" type="presParOf" srcId="{C35842A4-76ED-493B-9D78-B63C2C2182A0}" destId="{AB2A324D-8121-4C21-8708-EC2EABEC46EB}" srcOrd="4" destOrd="0" presId="urn:diagrams.loki3.com/BracketList"/>
    <dgm:cxn modelId="{1FBF05DA-476F-4E0E-B644-DD1770A44370}" type="presParOf" srcId="{AB2A324D-8121-4C21-8708-EC2EABEC46EB}" destId="{4505E33D-0D78-4B98-956E-6E5CD939203F}" srcOrd="0" destOrd="0" presId="urn:diagrams.loki3.com/BracketList"/>
    <dgm:cxn modelId="{F3DDF699-A0F3-4BBA-A644-D8B4C52FC8FE}" type="presParOf" srcId="{AB2A324D-8121-4C21-8708-EC2EABEC46EB}" destId="{A95F1A68-6272-4159-B1A2-9DFDAC0D6F43}" srcOrd="1" destOrd="0" presId="urn:diagrams.loki3.com/BracketList"/>
    <dgm:cxn modelId="{F089091B-0FEA-4704-AEC1-9B64194B6094}" type="presParOf" srcId="{AB2A324D-8121-4C21-8708-EC2EABEC46EB}" destId="{D960CC45-9B91-4AF7-8C45-DA3D626FDEC0}" srcOrd="2" destOrd="0" presId="urn:diagrams.loki3.com/BracketList"/>
    <dgm:cxn modelId="{E306BDBD-D85C-4EAB-A771-2A2BC7C47825}" type="presParOf" srcId="{AB2A324D-8121-4C21-8708-EC2EABEC46EB}" destId="{F2BEF8A8-B6D8-4390-98B0-1BCCA3E5AB64}"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29811A-FB70-445F-BFB6-FEAB10879D84}" type="doc">
      <dgm:prSet loTypeId="urn:diagrams.loki3.com/BracketList" loCatId="list" qsTypeId="urn:microsoft.com/office/officeart/2005/8/quickstyle/3d2" qsCatId="3D" csTypeId="urn:microsoft.com/office/officeart/2005/8/colors/colorful4" csCatId="colorful" phldr="1"/>
      <dgm:spPr/>
      <dgm:t>
        <a:bodyPr/>
        <a:lstStyle/>
        <a:p>
          <a:endParaRPr lang="en-US"/>
        </a:p>
      </dgm:t>
    </dgm:pt>
    <dgm:pt modelId="{9DEC7170-2CE6-493D-8F4E-1079D721F00E}">
      <dgm:prSet phldrT="[Text]"/>
      <dgm:spPr/>
      <dgm:t>
        <a:bodyPr/>
        <a:lstStyle/>
        <a:p>
          <a:r>
            <a:rPr lang="en-US" dirty="0" smtClean="0"/>
            <a:t>  </a:t>
          </a:r>
          <a:endParaRPr lang="en-US" dirty="0"/>
        </a:p>
      </dgm:t>
    </dgm:pt>
    <dgm:pt modelId="{EC83981B-0F0A-4C67-A84C-1E5C04611899}" type="parTrans" cxnId="{B6E76D4A-009D-432F-A7C5-62BB2C1E8F5F}">
      <dgm:prSet/>
      <dgm:spPr/>
      <dgm:t>
        <a:bodyPr/>
        <a:lstStyle/>
        <a:p>
          <a:endParaRPr lang="en-US"/>
        </a:p>
      </dgm:t>
    </dgm:pt>
    <dgm:pt modelId="{328C47F2-28F2-4457-B5AA-241F287CA750}" type="sibTrans" cxnId="{B6E76D4A-009D-432F-A7C5-62BB2C1E8F5F}">
      <dgm:prSet/>
      <dgm:spPr/>
      <dgm:t>
        <a:bodyPr/>
        <a:lstStyle/>
        <a:p>
          <a:endParaRPr lang="en-US"/>
        </a:p>
      </dgm:t>
    </dgm:pt>
    <dgm:pt modelId="{D1A2FEA0-EAC7-4E03-939D-1F2A3781224C}">
      <dgm:prSet phldrT="[Text]"/>
      <dgm:spPr/>
      <dgm:t>
        <a:bodyPr/>
        <a:lstStyle/>
        <a:p>
          <a:r>
            <a:rPr lang="en-US" dirty="0" smtClean="0"/>
            <a:t>PAP 7</a:t>
          </a:r>
          <a:endParaRPr lang="en-US" dirty="0"/>
        </a:p>
      </dgm:t>
    </dgm:pt>
    <dgm:pt modelId="{58FF09D0-8AD2-4A11-A529-D3DB63781896}" type="parTrans" cxnId="{7372F905-DDB6-489E-9EF0-814F31D31BB0}">
      <dgm:prSet/>
      <dgm:spPr/>
      <dgm:t>
        <a:bodyPr/>
        <a:lstStyle/>
        <a:p>
          <a:endParaRPr lang="en-US"/>
        </a:p>
      </dgm:t>
    </dgm:pt>
    <dgm:pt modelId="{C35F476A-9950-45B1-BD11-19F8D8407E31}" type="sibTrans" cxnId="{7372F905-DDB6-489E-9EF0-814F31D31BB0}">
      <dgm:prSet/>
      <dgm:spPr/>
      <dgm:t>
        <a:bodyPr/>
        <a:lstStyle/>
        <a:p>
          <a:endParaRPr lang="en-US"/>
        </a:p>
      </dgm:t>
    </dgm:pt>
    <dgm:pt modelId="{7CC09452-FC47-474C-8A8D-159A8A114380}">
      <dgm:prSet phldrT="[Text]"/>
      <dgm:spPr/>
      <dgm:t>
        <a:bodyPr/>
        <a:lstStyle/>
        <a:p>
          <a:r>
            <a:rPr lang="en-US" dirty="0" smtClean="0"/>
            <a:t> </a:t>
          </a:r>
          <a:endParaRPr lang="en-US" dirty="0"/>
        </a:p>
      </dgm:t>
    </dgm:pt>
    <dgm:pt modelId="{B52D159C-9D1A-4D61-BD12-EEE2A1A1989E}" type="parTrans" cxnId="{14552E54-11D8-4C25-8849-4DB452CFAD0B}">
      <dgm:prSet/>
      <dgm:spPr/>
      <dgm:t>
        <a:bodyPr/>
        <a:lstStyle/>
        <a:p>
          <a:endParaRPr lang="en-US"/>
        </a:p>
      </dgm:t>
    </dgm:pt>
    <dgm:pt modelId="{FA257A34-E664-4A03-839E-828DE934FD4F}" type="sibTrans" cxnId="{14552E54-11D8-4C25-8849-4DB452CFAD0B}">
      <dgm:prSet/>
      <dgm:spPr/>
      <dgm:t>
        <a:bodyPr/>
        <a:lstStyle/>
        <a:p>
          <a:endParaRPr lang="en-US"/>
        </a:p>
      </dgm:t>
    </dgm:pt>
    <dgm:pt modelId="{CE517DE2-2978-4A86-AD55-B2CD1F19DEFC}">
      <dgm:prSet phldrT="[Text]"/>
      <dgm:spPr/>
      <dgm:t>
        <a:bodyPr/>
        <a:lstStyle/>
        <a:p>
          <a:r>
            <a:rPr lang="en-US" dirty="0" smtClean="0"/>
            <a:t>PAP 9</a:t>
          </a:r>
          <a:endParaRPr lang="en-US" dirty="0"/>
        </a:p>
      </dgm:t>
    </dgm:pt>
    <dgm:pt modelId="{FAFD8E10-F197-42B4-A2ED-868E950EDE9B}" type="parTrans" cxnId="{DEB6FED1-D86B-46F7-A635-13EB12C2E5C2}">
      <dgm:prSet/>
      <dgm:spPr/>
      <dgm:t>
        <a:bodyPr/>
        <a:lstStyle/>
        <a:p>
          <a:endParaRPr lang="en-US"/>
        </a:p>
      </dgm:t>
    </dgm:pt>
    <dgm:pt modelId="{09CAC6ED-AF38-4427-8445-937B2E815107}" type="sibTrans" cxnId="{DEB6FED1-D86B-46F7-A635-13EB12C2E5C2}">
      <dgm:prSet/>
      <dgm:spPr/>
      <dgm:t>
        <a:bodyPr/>
        <a:lstStyle/>
        <a:p>
          <a:endParaRPr lang="en-US"/>
        </a:p>
      </dgm:t>
    </dgm:pt>
    <dgm:pt modelId="{8E4D00DE-697F-4F89-A2EE-24A6D8C24DC3}">
      <dgm:prSet phldrT="[Text]"/>
      <dgm:spPr/>
      <dgm:t>
        <a:bodyPr/>
        <a:lstStyle/>
        <a:p>
          <a:r>
            <a:rPr lang="en-US" dirty="0" smtClean="0"/>
            <a:t>  </a:t>
          </a:r>
          <a:endParaRPr lang="en-US" dirty="0"/>
        </a:p>
      </dgm:t>
    </dgm:pt>
    <dgm:pt modelId="{E7966B33-3980-455B-BBFB-E57377E40E2C}" type="parTrans" cxnId="{D6B76D38-DE50-49B4-B45D-CF64530FDAA4}">
      <dgm:prSet/>
      <dgm:spPr/>
      <dgm:t>
        <a:bodyPr/>
        <a:lstStyle/>
        <a:p>
          <a:endParaRPr lang="en-US"/>
        </a:p>
      </dgm:t>
    </dgm:pt>
    <dgm:pt modelId="{485EA53B-81DC-494C-9945-90E5D86EA762}" type="sibTrans" cxnId="{D6B76D38-DE50-49B4-B45D-CF64530FDAA4}">
      <dgm:prSet/>
      <dgm:spPr/>
      <dgm:t>
        <a:bodyPr/>
        <a:lstStyle/>
        <a:p>
          <a:endParaRPr lang="en-US"/>
        </a:p>
      </dgm:t>
    </dgm:pt>
    <dgm:pt modelId="{FEC6BD3F-97B1-4C46-9746-7313E5FFF238}">
      <dgm:prSet phldrT="[Text]"/>
      <dgm:spPr/>
      <dgm:t>
        <a:bodyPr/>
        <a:lstStyle/>
        <a:p>
          <a:r>
            <a:rPr lang="en-US" dirty="0" smtClean="0"/>
            <a:t>PAP 12</a:t>
          </a:r>
          <a:endParaRPr lang="en-US" dirty="0"/>
        </a:p>
      </dgm:t>
    </dgm:pt>
    <dgm:pt modelId="{0B06184A-C8A0-459F-BC60-53DE29840266}" type="parTrans" cxnId="{7AEF71E1-AD59-4492-852D-0A80BBFBF290}">
      <dgm:prSet/>
      <dgm:spPr/>
      <dgm:t>
        <a:bodyPr/>
        <a:lstStyle/>
        <a:p>
          <a:endParaRPr lang="en-US"/>
        </a:p>
      </dgm:t>
    </dgm:pt>
    <dgm:pt modelId="{D7C938A8-B2A2-4EE0-97C7-407FC9F108AF}" type="sibTrans" cxnId="{7AEF71E1-AD59-4492-852D-0A80BBFBF290}">
      <dgm:prSet/>
      <dgm:spPr/>
      <dgm:t>
        <a:bodyPr/>
        <a:lstStyle/>
        <a:p>
          <a:endParaRPr lang="en-US"/>
        </a:p>
      </dgm:t>
    </dgm:pt>
    <dgm:pt modelId="{E5F71B3E-77DE-4C08-A77F-1BB17C834527}">
      <dgm:prSet phldrT="[Text]"/>
      <dgm:spPr/>
      <dgm:t>
        <a:bodyPr/>
        <a:lstStyle/>
        <a:p>
          <a:r>
            <a:rPr lang="en-US" dirty="0" smtClean="0"/>
            <a:t> </a:t>
          </a:r>
          <a:endParaRPr lang="en-US" dirty="0"/>
        </a:p>
      </dgm:t>
    </dgm:pt>
    <dgm:pt modelId="{E7DED2BA-B248-4B38-9F48-A92AD42977B9}" type="parTrans" cxnId="{1741D067-B1FE-4F55-B8E2-2BFC384897C7}">
      <dgm:prSet/>
      <dgm:spPr/>
      <dgm:t>
        <a:bodyPr/>
        <a:lstStyle/>
        <a:p>
          <a:endParaRPr lang="en-US"/>
        </a:p>
      </dgm:t>
    </dgm:pt>
    <dgm:pt modelId="{849F3E49-714E-4FAC-B154-C9B0FD504389}" type="sibTrans" cxnId="{1741D067-B1FE-4F55-B8E2-2BFC384897C7}">
      <dgm:prSet/>
      <dgm:spPr/>
      <dgm:t>
        <a:bodyPr/>
        <a:lstStyle/>
        <a:p>
          <a:endParaRPr lang="en-US"/>
        </a:p>
      </dgm:t>
    </dgm:pt>
    <dgm:pt modelId="{285558AE-98CE-473B-85A2-A3A5AD300DAD}">
      <dgm:prSet phldrT="[Text]"/>
      <dgm:spPr/>
      <dgm:t>
        <a:bodyPr/>
        <a:lstStyle/>
        <a:p>
          <a:r>
            <a:rPr lang="en-US" dirty="0" smtClean="0"/>
            <a:t>PAP 13</a:t>
          </a:r>
          <a:endParaRPr lang="en-US" dirty="0"/>
        </a:p>
      </dgm:t>
    </dgm:pt>
    <dgm:pt modelId="{B1813324-5CFC-4974-8AA0-00850106E412}" type="parTrans" cxnId="{99FA05A5-E24F-4659-80FB-2975661AD7F2}">
      <dgm:prSet/>
      <dgm:spPr/>
      <dgm:t>
        <a:bodyPr/>
        <a:lstStyle/>
        <a:p>
          <a:endParaRPr lang="en-US"/>
        </a:p>
      </dgm:t>
    </dgm:pt>
    <dgm:pt modelId="{DD73B6EB-9EB6-4E54-A0E1-AAF1C7E10749}" type="sibTrans" cxnId="{99FA05A5-E24F-4659-80FB-2975661AD7F2}">
      <dgm:prSet/>
      <dgm:spPr/>
      <dgm:t>
        <a:bodyPr/>
        <a:lstStyle/>
        <a:p>
          <a:endParaRPr lang="en-US"/>
        </a:p>
      </dgm:t>
    </dgm:pt>
    <dgm:pt modelId="{19F76F3A-DE4B-4E84-8120-06FF1D187203}">
      <dgm:prSet phldrT="[Text]"/>
      <dgm:spPr/>
      <dgm:t>
        <a:bodyPr/>
        <a:lstStyle/>
        <a:p>
          <a:r>
            <a:rPr lang="en-US" dirty="0" smtClean="0"/>
            <a:t> </a:t>
          </a:r>
          <a:endParaRPr lang="en-US" dirty="0"/>
        </a:p>
      </dgm:t>
    </dgm:pt>
    <dgm:pt modelId="{FF7046DB-2925-452A-918F-CADA87B1024A}" type="parTrans" cxnId="{54929FE1-C80B-4186-8BBB-24CE95F39C0F}">
      <dgm:prSet/>
      <dgm:spPr/>
      <dgm:t>
        <a:bodyPr/>
        <a:lstStyle/>
        <a:p>
          <a:endParaRPr lang="en-US"/>
        </a:p>
      </dgm:t>
    </dgm:pt>
    <dgm:pt modelId="{02E9137F-0402-4F54-95B9-21BF44736EF6}" type="sibTrans" cxnId="{54929FE1-C80B-4186-8BBB-24CE95F39C0F}">
      <dgm:prSet/>
      <dgm:spPr/>
      <dgm:t>
        <a:bodyPr/>
        <a:lstStyle/>
        <a:p>
          <a:endParaRPr lang="en-US"/>
        </a:p>
      </dgm:t>
    </dgm:pt>
    <dgm:pt modelId="{DAF4D481-6C03-44A0-9CE2-A7FF9BAE0FC4}">
      <dgm:prSet phldrT="[Text]"/>
      <dgm:spPr/>
      <dgm:t>
        <a:bodyPr/>
        <a:lstStyle/>
        <a:p>
          <a:r>
            <a:rPr lang="en-US" dirty="0" smtClean="0"/>
            <a:t>PAP 15</a:t>
          </a:r>
          <a:endParaRPr lang="en-US" dirty="0"/>
        </a:p>
      </dgm:t>
    </dgm:pt>
    <dgm:pt modelId="{CC1976E5-20CF-4E0E-9E38-28E82353F21E}" type="parTrans" cxnId="{50071A9D-3186-4D16-8A35-916E8B731FDF}">
      <dgm:prSet/>
      <dgm:spPr/>
      <dgm:t>
        <a:bodyPr/>
        <a:lstStyle/>
        <a:p>
          <a:endParaRPr lang="en-US"/>
        </a:p>
      </dgm:t>
    </dgm:pt>
    <dgm:pt modelId="{68EE5B3A-0E2B-4749-B57D-7165088830E7}" type="sibTrans" cxnId="{50071A9D-3186-4D16-8A35-916E8B731FDF}">
      <dgm:prSet/>
      <dgm:spPr/>
      <dgm:t>
        <a:bodyPr/>
        <a:lstStyle/>
        <a:p>
          <a:endParaRPr lang="en-US"/>
        </a:p>
      </dgm:t>
    </dgm:pt>
    <dgm:pt modelId="{8DBC9542-1B33-4123-8388-EB65484B8D26}">
      <dgm:prSet phldrT="[Text]"/>
      <dgm:spPr/>
      <dgm:t>
        <a:bodyPr/>
        <a:lstStyle/>
        <a:p>
          <a:endParaRPr lang="en-US" dirty="0"/>
        </a:p>
      </dgm:t>
    </dgm:pt>
    <dgm:pt modelId="{8A33E0B1-1A12-4B54-B080-0F363B76F926}" type="parTrans" cxnId="{0E7F03FC-8C96-4EEC-BCB9-BC540A5C010B}">
      <dgm:prSet/>
      <dgm:spPr/>
      <dgm:t>
        <a:bodyPr/>
        <a:lstStyle/>
        <a:p>
          <a:endParaRPr lang="en-US"/>
        </a:p>
      </dgm:t>
    </dgm:pt>
    <dgm:pt modelId="{EA59CBA0-9C76-477F-A3AC-2A43CC4B36C0}" type="sibTrans" cxnId="{0E7F03FC-8C96-4EEC-BCB9-BC540A5C010B}">
      <dgm:prSet/>
      <dgm:spPr/>
      <dgm:t>
        <a:bodyPr/>
        <a:lstStyle/>
        <a:p>
          <a:endParaRPr lang="en-US"/>
        </a:p>
      </dgm:t>
    </dgm:pt>
    <dgm:pt modelId="{1E0CDC65-520E-451B-A155-5A3440279D8E}">
      <dgm:prSet phldrT="[Text]"/>
      <dgm:spPr/>
      <dgm:t>
        <a:bodyPr/>
        <a:lstStyle/>
        <a:p>
          <a:r>
            <a:rPr lang="en-US" dirty="0" smtClean="0"/>
            <a:t>PAP 3</a:t>
          </a:r>
          <a:endParaRPr lang="en-US" dirty="0"/>
        </a:p>
      </dgm:t>
    </dgm:pt>
    <dgm:pt modelId="{1E9F139C-80AC-436D-924D-2C40A5A01581}" type="parTrans" cxnId="{06D74FEF-9659-4A1E-9F00-3EA9E391CAFD}">
      <dgm:prSet/>
      <dgm:spPr/>
      <dgm:t>
        <a:bodyPr/>
        <a:lstStyle/>
        <a:p>
          <a:endParaRPr lang="en-US"/>
        </a:p>
      </dgm:t>
    </dgm:pt>
    <dgm:pt modelId="{01DE2A28-0CEF-4357-B1EF-F6B61BE23815}" type="sibTrans" cxnId="{06D74FEF-9659-4A1E-9F00-3EA9E391CAFD}">
      <dgm:prSet/>
      <dgm:spPr/>
      <dgm:t>
        <a:bodyPr/>
        <a:lstStyle/>
        <a:p>
          <a:endParaRPr lang="en-US"/>
        </a:p>
      </dgm:t>
    </dgm:pt>
    <dgm:pt modelId="{041CB947-3BE0-4F99-A925-FB058C00433F}">
      <dgm:prSet phldrT="[Text]"/>
      <dgm:spPr/>
      <dgm:t>
        <a:bodyPr/>
        <a:lstStyle/>
        <a:p>
          <a:endParaRPr lang="en-US" dirty="0"/>
        </a:p>
      </dgm:t>
    </dgm:pt>
    <dgm:pt modelId="{30CB7F2C-F817-46CD-85A5-3C07751429C8}" type="parTrans" cxnId="{C582959B-1013-459C-8B02-5E2CA90DA691}">
      <dgm:prSet/>
      <dgm:spPr/>
      <dgm:t>
        <a:bodyPr/>
        <a:lstStyle/>
        <a:p>
          <a:endParaRPr lang="en-US"/>
        </a:p>
      </dgm:t>
    </dgm:pt>
    <dgm:pt modelId="{C0B7713E-FB5A-478F-A893-7B1976B306C1}" type="sibTrans" cxnId="{C582959B-1013-459C-8B02-5E2CA90DA691}">
      <dgm:prSet/>
      <dgm:spPr/>
      <dgm:t>
        <a:bodyPr/>
        <a:lstStyle/>
        <a:p>
          <a:endParaRPr lang="en-US"/>
        </a:p>
      </dgm:t>
    </dgm:pt>
    <dgm:pt modelId="{45687190-5E0C-42AC-8D40-8397F8DAA05B}">
      <dgm:prSet phldrT="[Text]"/>
      <dgm:spPr/>
      <dgm:t>
        <a:bodyPr/>
        <a:lstStyle/>
        <a:p>
          <a:r>
            <a:rPr lang="en-US" dirty="0" smtClean="0"/>
            <a:t>PAP 11</a:t>
          </a:r>
          <a:endParaRPr lang="en-US" dirty="0"/>
        </a:p>
      </dgm:t>
    </dgm:pt>
    <dgm:pt modelId="{A602DE23-7131-43EC-B872-0F722A3D3940}" type="parTrans" cxnId="{D443E93D-C0CB-44FD-A308-CAFAB3A4D739}">
      <dgm:prSet/>
      <dgm:spPr/>
      <dgm:t>
        <a:bodyPr/>
        <a:lstStyle/>
        <a:p>
          <a:endParaRPr lang="en-US"/>
        </a:p>
      </dgm:t>
    </dgm:pt>
    <dgm:pt modelId="{F35FC7A2-164C-4903-8BD8-DC2FF699FDD4}" type="sibTrans" cxnId="{D443E93D-C0CB-44FD-A308-CAFAB3A4D739}">
      <dgm:prSet/>
      <dgm:spPr/>
      <dgm:t>
        <a:bodyPr/>
        <a:lstStyle/>
        <a:p>
          <a:endParaRPr lang="en-US"/>
        </a:p>
      </dgm:t>
    </dgm:pt>
    <dgm:pt modelId="{C50FBFF4-50A8-4F36-AA15-1C325C7A37F2}">
      <dgm:prSet phldrT="[Text]"/>
      <dgm:spPr/>
      <dgm:t>
        <a:bodyPr/>
        <a:lstStyle/>
        <a:p>
          <a:r>
            <a:rPr lang="en-US" dirty="0" smtClean="0"/>
            <a:t>PAP 17</a:t>
          </a:r>
          <a:endParaRPr lang="en-US" dirty="0"/>
        </a:p>
      </dgm:t>
    </dgm:pt>
    <dgm:pt modelId="{7C13DAD8-AB06-4141-9F93-9132BF607B98}" type="parTrans" cxnId="{03D1D645-1740-4C4B-BEF4-7EBA61A3C81D}">
      <dgm:prSet/>
      <dgm:spPr/>
      <dgm:t>
        <a:bodyPr/>
        <a:lstStyle/>
        <a:p>
          <a:endParaRPr lang="en-US"/>
        </a:p>
      </dgm:t>
    </dgm:pt>
    <dgm:pt modelId="{C2D2FAF0-0EB9-4D60-88DB-61CCD1DC29D4}" type="sibTrans" cxnId="{03D1D645-1740-4C4B-BEF4-7EBA61A3C81D}">
      <dgm:prSet/>
      <dgm:spPr/>
      <dgm:t>
        <a:bodyPr/>
        <a:lstStyle/>
        <a:p>
          <a:endParaRPr lang="en-US"/>
        </a:p>
      </dgm:t>
    </dgm:pt>
    <dgm:pt modelId="{1C5548EA-8CF5-4E8A-9A53-741A765191AA}">
      <dgm:prSet phldrT="[Text]"/>
      <dgm:spPr/>
      <dgm:t>
        <a:bodyPr/>
        <a:lstStyle/>
        <a:p>
          <a:r>
            <a:rPr lang="en-US" dirty="0" smtClean="0"/>
            <a:t> </a:t>
          </a:r>
          <a:endParaRPr lang="en-US" dirty="0"/>
        </a:p>
      </dgm:t>
    </dgm:pt>
    <dgm:pt modelId="{C831927A-3D0C-4CA5-9EF5-37B03856CE77}" type="parTrans" cxnId="{A9A9E6B7-07F6-4477-B64F-612D24204A28}">
      <dgm:prSet/>
      <dgm:spPr/>
      <dgm:t>
        <a:bodyPr/>
        <a:lstStyle/>
        <a:p>
          <a:endParaRPr lang="en-US"/>
        </a:p>
      </dgm:t>
    </dgm:pt>
    <dgm:pt modelId="{748A3730-805A-4CA0-A273-840A742D62F3}" type="sibTrans" cxnId="{A9A9E6B7-07F6-4477-B64F-612D24204A28}">
      <dgm:prSet/>
      <dgm:spPr/>
      <dgm:t>
        <a:bodyPr/>
        <a:lstStyle/>
        <a:p>
          <a:endParaRPr lang="en-US"/>
        </a:p>
      </dgm:t>
    </dgm:pt>
    <dgm:pt modelId="{567631F9-7CB8-4C5A-A813-6DA5D35A4179}">
      <dgm:prSet phldrT="[Text]"/>
      <dgm:spPr/>
      <dgm:t>
        <a:bodyPr/>
        <a:lstStyle/>
        <a:p>
          <a:r>
            <a:rPr lang="en-US" dirty="0" smtClean="0"/>
            <a:t>PAP 4</a:t>
          </a:r>
          <a:endParaRPr lang="en-US" dirty="0"/>
        </a:p>
      </dgm:t>
    </dgm:pt>
    <dgm:pt modelId="{B795C398-B4A2-4BD7-9B00-1FD84DECB053}" type="parTrans" cxnId="{7A9397A6-6746-4543-A274-E9B885D8B98F}">
      <dgm:prSet/>
      <dgm:spPr/>
      <dgm:t>
        <a:bodyPr/>
        <a:lstStyle/>
        <a:p>
          <a:endParaRPr lang="en-US"/>
        </a:p>
      </dgm:t>
    </dgm:pt>
    <dgm:pt modelId="{08498246-AE8B-4CD4-A35D-305858C40CF3}" type="sibTrans" cxnId="{7A9397A6-6746-4543-A274-E9B885D8B98F}">
      <dgm:prSet/>
      <dgm:spPr/>
      <dgm:t>
        <a:bodyPr/>
        <a:lstStyle/>
        <a:p>
          <a:endParaRPr lang="en-US"/>
        </a:p>
      </dgm:t>
    </dgm:pt>
    <dgm:pt modelId="{47E04D2C-78C7-424D-BD49-BC4DDBCBE6BD}">
      <dgm:prSet phldrT="[Text]"/>
      <dgm:spPr/>
      <dgm:t>
        <a:bodyPr/>
        <a:lstStyle/>
        <a:p>
          <a:endParaRPr lang="en-US" dirty="0"/>
        </a:p>
      </dgm:t>
    </dgm:pt>
    <dgm:pt modelId="{44C3A913-105B-4563-B1B4-3147ACEC2E6F}" type="parTrans" cxnId="{69BE524E-CE14-447B-A6BD-2BEAF6D0AE23}">
      <dgm:prSet/>
      <dgm:spPr/>
      <dgm:t>
        <a:bodyPr/>
        <a:lstStyle/>
        <a:p>
          <a:endParaRPr lang="en-US"/>
        </a:p>
      </dgm:t>
    </dgm:pt>
    <dgm:pt modelId="{14455F22-0255-4A48-83C8-4B256A3EF586}" type="sibTrans" cxnId="{69BE524E-CE14-447B-A6BD-2BEAF6D0AE23}">
      <dgm:prSet/>
      <dgm:spPr/>
      <dgm:t>
        <a:bodyPr/>
        <a:lstStyle/>
        <a:p>
          <a:endParaRPr lang="en-US"/>
        </a:p>
      </dgm:t>
    </dgm:pt>
    <dgm:pt modelId="{E1E25A08-E508-4154-AF36-07E2CA040E80}">
      <dgm:prSet phldrT="[Text]"/>
      <dgm:spPr/>
      <dgm:t>
        <a:bodyPr/>
        <a:lstStyle/>
        <a:p>
          <a:endParaRPr lang="en-US" dirty="0"/>
        </a:p>
      </dgm:t>
    </dgm:pt>
    <dgm:pt modelId="{16A67D8B-8E12-433C-85C3-358D94B8F013}" type="parTrans" cxnId="{ADF56F4B-8A9E-44A2-951C-D40D90691772}">
      <dgm:prSet/>
      <dgm:spPr/>
      <dgm:t>
        <a:bodyPr/>
        <a:lstStyle/>
        <a:p>
          <a:endParaRPr lang="en-US"/>
        </a:p>
      </dgm:t>
    </dgm:pt>
    <dgm:pt modelId="{5084A90D-7577-49E4-BD36-ED34893337C7}" type="sibTrans" cxnId="{ADF56F4B-8A9E-44A2-951C-D40D90691772}">
      <dgm:prSet/>
      <dgm:spPr/>
      <dgm:t>
        <a:bodyPr/>
        <a:lstStyle/>
        <a:p>
          <a:endParaRPr lang="en-US"/>
        </a:p>
      </dgm:t>
    </dgm:pt>
    <dgm:pt modelId="{1210F388-5FF3-4DFC-B09A-B309CA5A861E}">
      <dgm:prSet phldrT="[Text]"/>
      <dgm:spPr/>
      <dgm:t>
        <a:bodyPr/>
        <a:lstStyle/>
        <a:p>
          <a:r>
            <a:rPr lang="en-US" dirty="0" smtClean="0"/>
            <a:t>PAP 16</a:t>
          </a:r>
          <a:endParaRPr lang="en-US" dirty="0"/>
        </a:p>
      </dgm:t>
    </dgm:pt>
    <dgm:pt modelId="{F1A4C436-2992-4CD6-8C8F-3D287BBCDAB8}" type="parTrans" cxnId="{11CC927D-AC1A-40E2-B2F4-A8DCEA1ED90B}">
      <dgm:prSet/>
      <dgm:spPr/>
      <dgm:t>
        <a:bodyPr/>
        <a:lstStyle/>
        <a:p>
          <a:endParaRPr lang="en-US"/>
        </a:p>
      </dgm:t>
    </dgm:pt>
    <dgm:pt modelId="{A6297F9D-23D5-479C-B70B-F10C170979F1}" type="sibTrans" cxnId="{11CC927D-AC1A-40E2-B2F4-A8DCEA1ED90B}">
      <dgm:prSet/>
      <dgm:spPr/>
      <dgm:t>
        <a:bodyPr/>
        <a:lstStyle/>
        <a:p>
          <a:endParaRPr lang="en-US"/>
        </a:p>
      </dgm:t>
    </dgm:pt>
    <dgm:pt modelId="{C35842A4-76ED-493B-9D78-B63C2C2182A0}" type="pres">
      <dgm:prSet presAssocID="{D529811A-FB70-445F-BFB6-FEAB10879D84}" presName="Name0" presStyleCnt="0">
        <dgm:presLayoutVars>
          <dgm:dir/>
          <dgm:animLvl val="lvl"/>
          <dgm:resizeHandles val="exact"/>
        </dgm:presLayoutVars>
      </dgm:prSet>
      <dgm:spPr/>
      <dgm:t>
        <a:bodyPr/>
        <a:lstStyle/>
        <a:p>
          <a:endParaRPr lang="en-US"/>
        </a:p>
      </dgm:t>
    </dgm:pt>
    <dgm:pt modelId="{45DB77A8-4D9A-44B3-84F3-6E0EA67EA0AB}" type="pres">
      <dgm:prSet presAssocID="{9DEC7170-2CE6-493D-8F4E-1079D721F00E}" presName="linNode" presStyleCnt="0"/>
      <dgm:spPr/>
    </dgm:pt>
    <dgm:pt modelId="{3C5988B9-3F31-4451-AA2D-31E70D8C6B8A}" type="pres">
      <dgm:prSet presAssocID="{9DEC7170-2CE6-493D-8F4E-1079D721F00E}" presName="parTx" presStyleLbl="revTx" presStyleIdx="0" presStyleCnt="10">
        <dgm:presLayoutVars>
          <dgm:chMax val="1"/>
          <dgm:bulletEnabled val="1"/>
        </dgm:presLayoutVars>
      </dgm:prSet>
      <dgm:spPr/>
      <dgm:t>
        <a:bodyPr/>
        <a:lstStyle/>
        <a:p>
          <a:endParaRPr lang="en-US"/>
        </a:p>
      </dgm:t>
    </dgm:pt>
    <dgm:pt modelId="{0D8D7DE2-57D5-430D-A791-60B97259C212}" type="pres">
      <dgm:prSet presAssocID="{9DEC7170-2CE6-493D-8F4E-1079D721F00E}" presName="bracket" presStyleLbl="parChTrans1D1" presStyleIdx="0" presStyleCnt="10"/>
      <dgm:spPr/>
    </dgm:pt>
    <dgm:pt modelId="{5A7FF9A7-CF40-49EA-87B2-8A9CB2B03619}" type="pres">
      <dgm:prSet presAssocID="{9DEC7170-2CE6-493D-8F4E-1079D721F00E}" presName="spH" presStyleCnt="0"/>
      <dgm:spPr/>
    </dgm:pt>
    <dgm:pt modelId="{D0FD1857-1F25-4209-82E9-15CD5FCD6A36}" type="pres">
      <dgm:prSet presAssocID="{9DEC7170-2CE6-493D-8F4E-1079D721F00E}" presName="desTx" presStyleLbl="node1" presStyleIdx="0" presStyleCnt="10">
        <dgm:presLayoutVars>
          <dgm:bulletEnabled val="1"/>
        </dgm:presLayoutVars>
      </dgm:prSet>
      <dgm:spPr/>
      <dgm:t>
        <a:bodyPr/>
        <a:lstStyle/>
        <a:p>
          <a:endParaRPr lang="en-US"/>
        </a:p>
      </dgm:t>
    </dgm:pt>
    <dgm:pt modelId="{07C23C6F-F5E7-4A65-AB69-776A5B951471}" type="pres">
      <dgm:prSet presAssocID="{328C47F2-28F2-4457-B5AA-241F287CA750}" presName="spV" presStyleCnt="0"/>
      <dgm:spPr/>
    </dgm:pt>
    <dgm:pt modelId="{8F8A4EBC-64AE-45AD-8A65-E97516A61D8C}" type="pres">
      <dgm:prSet presAssocID="{47E04D2C-78C7-424D-BD49-BC4DDBCBE6BD}" presName="linNode" presStyleCnt="0"/>
      <dgm:spPr/>
    </dgm:pt>
    <dgm:pt modelId="{D9105D01-0AE3-47A9-97B6-D7B0E23E5A8D}" type="pres">
      <dgm:prSet presAssocID="{47E04D2C-78C7-424D-BD49-BC4DDBCBE6BD}" presName="parTx" presStyleLbl="revTx" presStyleIdx="1" presStyleCnt="10">
        <dgm:presLayoutVars>
          <dgm:chMax val="1"/>
          <dgm:bulletEnabled val="1"/>
        </dgm:presLayoutVars>
      </dgm:prSet>
      <dgm:spPr/>
      <dgm:t>
        <a:bodyPr/>
        <a:lstStyle/>
        <a:p>
          <a:endParaRPr lang="en-US"/>
        </a:p>
      </dgm:t>
    </dgm:pt>
    <dgm:pt modelId="{FB2ECFB7-1107-4A29-96C5-7F196159E72A}" type="pres">
      <dgm:prSet presAssocID="{47E04D2C-78C7-424D-BD49-BC4DDBCBE6BD}" presName="bracket" presStyleLbl="parChTrans1D1" presStyleIdx="1" presStyleCnt="10"/>
      <dgm:spPr/>
    </dgm:pt>
    <dgm:pt modelId="{152A70D4-9DA0-4F3A-889F-9389D2D75665}" type="pres">
      <dgm:prSet presAssocID="{47E04D2C-78C7-424D-BD49-BC4DDBCBE6BD}" presName="spH" presStyleCnt="0"/>
      <dgm:spPr/>
    </dgm:pt>
    <dgm:pt modelId="{B8619393-E352-4174-A57A-4EDA029879EA}" type="pres">
      <dgm:prSet presAssocID="{47E04D2C-78C7-424D-BD49-BC4DDBCBE6BD}" presName="desTx" presStyleLbl="node1" presStyleIdx="1" presStyleCnt="10" custLinFactNeighborY="-142">
        <dgm:presLayoutVars>
          <dgm:bulletEnabled val="1"/>
        </dgm:presLayoutVars>
      </dgm:prSet>
      <dgm:spPr/>
      <dgm:t>
        <a:bodyPr/>
        <a:lstStyle/>
        <a:p>
          <a:endParaRPr lang="en-US"/>
        </a:p>
      </dgm:t>
    </dgm:pt>
    <dgm:pt modelId="{49BE7A35-6BF5-46C6-B996-CD56C9A92F4B}" type="pres">
      <dgm:prSet presAssocID="{14455F22-0255-4A48-83C8-4B256A3EF586}" presName="spV" presStyleCnt="0"/>
      <dgm:spPr/>
    </dgm:pt>
    <dgm:pt modelId="{EB32FA5E-C111-4752-BD38-1FB9AD9B1BD4}" type="pres">
      <dgm:prSet presAssocID="{8DBC9542-1B33-4123-8388-EB65484B8D26}" presName="linNode" presStyleCnt="0"/>
      <dgm:spPr/>
    </dgm:pt>
    <dgm:pt modelId="{C2EE800E-C8C1-4144-83E6-B5C4E1106CDE}" type="pres">
      <dgm:prSet presAssocID="{8DBC9542-1B33-4123-8388-EB65484B8D26}" presName="parTx" presStyleLbl="revTx" presStyleIdx="2" presStyleCnt="10">
        <dgm:presLayoutVars>
          <dgm:chMax val="1"/>
          <dgm:bulletEnabled val="1"/>
        </dgm:presLayoutVars>
      </dgm:prSet>
      <dgm:spPr/>
      <dgm:t>
        <a:bodyPr/>
        <a:lstStyle/>
        <a:p>
          <a:endParaRPr lang="en-US"/>
        </a:p>
      </dgm:t>
    </dgm:pt>
    <dgm:pt modelId="{DCF37FD7-B762-4B33-8BF8-DCEF0E5017D5}" type="pres">
      <dgm:prSet presAssocID="{8DBC9542-1B33-4123-8388-EB65484B8D26}" presName="bracket" presStyleLbl="parChTrans1D1" presStyleIdx="2" presStyleCnt="10"/>
      <dgm:spPr/>
    </dgm:pt>
    <dgm:pt modelId="{78F36013-1018-4781-928D-B4A2C33982C5}" type="pres">
      <dgm:prSet presAssocID="{8DBC9542-1B33-4123-8388-EB65484B8D26}" presName="spH" presStyleCnt="0"/>
      <dgm:spPr/>
    </dgm:pt>
    <dgm:pt modelId="{8799BA46-4AB9-4C11-BCB7-F686D113EA49}" type="pres">
      <dgm:prSet presAssocID="{8DBC9542-1B33-4123-8388-EB65484B8D26}" presName="desTx" presStyleLbl="node1" presStyleIdx="2" presStyleCnt="10">
        <dgm:presLayoutVars>
          <dgm:bulletEnabled val="1"/>
        </dgm:presLayoutVars>
      </dgm:prSet>
      <dgm:spPr/>
      <dgm:t>
        <a:bodyPr/>
        <a:lstStyle/>
        <a:p>
          <a:endParaRPr lang="en-US"/>
        </a:p>
      </dgm:t>
    </dgm:pt>
    <dgm:pt modelId="{28D54D3D-0460-4F3A-8B00-44FE30E32087}" type="pres">
      <dgm:prSet presAssocID="{EA59CBA0-9C76-477F-A3AC-2A43CC4B36C0}" presName="spV" presStyleCnt="0"/>
      <dgm:spPr/>
    </dgm:pt>
    <dgm:pt modelId="{628712DE-1A4C-49CF-B745-262FF2A9837A}" type="pres">
      <dgm:prSet presAssocID="{7CC09452-FC47-474C-8A8D-159A8A114380}" presName="linNode" presStyleCnt="0"/>
      <dgm:spPr/>
    </dgm:pt>
    <dgm:pt modelId="{125AE272-1225-4C5A-8ADB-1F8A0B938DA5}" type="pres">
      <dgm:prSet presAssocID="{7CC09452-FC47-474C-8A8D-159A8A114380}" presName="parTx" presStyleLbl="revTx" presStyleIdx="3" presStyleCnt="10">
        <dgm:presLayoutVars>
          <dgm:chMax val="1"/>
          <dgm:bulletEnabled val="1"/>
        </dgm:presLayoutVars>
      </dgm:prSet>
      <dgm:spPr/>
      <dgm:t>
        <a:bodyPr/>
        <a:lstStyle/>
        <a:p>
          <a:endParaRPr lang="en-US"/>
        </a:p>
      </dgm:t>
    </dgm:pt>
    <dgm:pt modelId="{A0C901F2-2B96-4BE5-AC8D-ABDBFDBCAFC2}" type="pres">
      <dgm:prSet presAssocID="{7CC09452-FC47-474C-8A8D-159A8A114380}" presName="bracket" presStyleLbl="parChTrans1D1" presStyleIdx="3" presStyleCnt="10"/>
      <dgm:spPr/>
    </dgm:pt>
    <dgm:pt modelId="{C9A6F8AC-252F-4D4B-A3C8-19D9F557AF42}" type="pres">
      <dgm:prSet presAssocID="{7CC09452-FC47-474C-8A8D-159A8A114380}" presName="spH" presStyleCnt="0"/>
      <dgm:spPr/>
    </dgm:pt>
    <dgm:pt modelId="{5DE7F0AD-7BD3-41D3-A780-B96C5F788BB2}" type="pres">
      <dgm:prSet presAssocID="{7CC09452-FC47-474C-8A8D-159A8A114380}" presName="desTx" presStyleLbl="node1" presStyleIdx="3" presStyleCnt="10">
        <dgm:presLayoutVars>
          <dgm:bulletEnabled val="1"/>
        </dgm:presLayoutVars>
      </dgm:prSet>
      <dgm:spPr/>
      <dgm:t>
        <a:bodyPr/>
        <a:lstStyle/>
        <a:p>
          <a:endParaRPr lang="en-US"/>
        </a:p>
      </dgm:t>
    </dgm:pt>
    <dgm:pt modelId="{80F103BF-82E6-4A78-B6BB-47D3DE886DFE}" type="pres">
      <dgm:prSet presAssocID="{FA257A34-E664-4A03-839E-828DE934FD4F}" presName="spV" presStyleCnt="0"/>
      <dgm:spPr/>
    </dgm:pt>
    <dgm:pt modelId="{AB2A324D-8121-4C21-8708-EC2EABEC46EB}" type="pres">
      <dgm:prSet presAssocID="{8E4D00DE-697F-4F89-A2EE-24A6D8C24DC3}" presName="linNode" presStyleCnt="0"/>
      <dgm:spPr/>
    </dgm:pt>
    <dgm:pt modelId="{4505E33D-0D78-4B98-956E-6E5CD939203F}" type="pres">
      <dgm:prSet presAssocID="{8E4D00DE-697F-4F89-A2EE-24A6D8C24DC3}" presName="parTx" presStyleLbl="revTx" presStyleIdx="4" presStyleCnt="10">
        <dgm:presLayoutVars>
          <dgm:chMax val="1"/>
          <dgm:bulletEnabled val="1"/>
        </dgm:presLayoutVars>
      </dgm:prSet>
      <dgm:spPr/>
      <dgm:t>
        <a:bodyPr/>
        <a:lstStyle/>
        <a:p>
          <a:endParaRPr lang="en-US"/>
        </a:p>
      </dgm:t>
    </dgm:pt>
    <dgm:pt modelId="{A95F1A68-6272-4159-B1A2-9DFDAC0D6F43}" type="pres">
      <dgm:prSet presAssocID="{8E4D00DE-697F-4F89-A2EE-24A6D8C24DC3}" presName="bracket" presStyleLbl="parChTrans1D1" presStyleIdx="4" presStyleCnt="10"/>
      <dgm:spPr/>
    </dgm:pt>
    <dgm:pt modelId="{D960CC45-9B91-4AF7-8C45-DA3D626FDEC0}" type="pres">
      <dgm:prSet presAssocID="{8E4D00DE-697F-4F89-A2EE-24A6D8C24DC3}" presName="spH" presStyleCnt="0"/>
      <dgm:spPr/>
    </dgm:pt>
    <dgm:pt modelId="{F2BEF8A8-B6D8-4390-98B0-1BCCA3E5AB64}" type="pres">
      <dgm:prSet presAssocID="{8E4D00DE-697F-4F89-A2EE-24A6D8C24DC3}" presName="desTx" presStyleLbl="node1" presStyleIdx="4" presStyleCnt="10">
        <dgm:presLayoutVars>
          <dgm:bulletEnabled val="1"/>
        </dgm:presLayoutVars>
      </dgm:prSet>
      <dgm:spPr/>
      <dgm:t>
        <a:bodyPr/>
        <a:lstStyle/>
        <a:p>
          <a:endParaRPr lang="en-US"/>
        </a:p>
      </dgm:t>
    </dgm:pt>
    <dgm:pt modelId="{C8BFFC96-ED5B-4AF2-8608-A4BB8BB88381}" type="pres">
      <dgm:prSet presAssocID="{485EA53B-81DC-494C-9945-90E5D86EA762}" presName="spV" presStyleCnt="0"/>
      <dgm:spPr/>
    </dgm:pt>
    <dgm:pt modelId="{F814988E-0DB2-40B3-881B-62DA51C93E12}" type="pres">
      <dgm:prSet presAssocID="{041CB947-3BE0-4F99-A925-FB058C00433F}" presName="linNode" presStyleCnt="0"/>
      <dgm:spPr/>
    </dgm:pt>
    <dgm:pt modelId="{CB3D23BF-5A2D-48D8-9A97-719AC3C2BA5C}" type="pres">
      <dgm:prSet presAssocID="{041CB947-3BE0-4F99-A925-FB058C00433F}" presName="parTx" presStyleLbl="revTx" presStyleIdx="5" presStyleCnt="10">
        <dgm:presLayoutVars>
          <dgm:chMax val="1"/>
          <dgm:bulletEnabled val="1"/>
        </dgm:presLayoutVars>
      </dgm:prSet>
      <dgm:spPr/>
      <dgm:t>
        <a:bodyPr/>
        <a:lstStyle/>
        <a:p>
          <a:endParaRPr lang="en-US"/>
        </a:p>
      </dgm:t>
    </dgm:pt>
    <dgm:pt modelId="{EF10D842-0413-406C-B290-059335B919A6}" type="pres">
      <dgm:prSet presAssocID="{041CB947-3BE0-4F99-A925-FB058C00433F}" presName="bracket" presStyleLbl="parChTrans1D1" presStyleIdx="5" presStyleCnt="10"/>
      <dgm:spPr/>
    </dgm:pt>
    <dgm:pt modelId="{62709746-605A-44EA-97BE-26E2FC74C6D5}" type="pres">
      <dgm:prSet presAssocID="{041CB947-3BE0-4F99-A925-FB058C00433F}" presName="spH" presStyleCnt="0"/>
      <dgm:spPr/>
    </dgm:pt>
    <dgm:pt modelId="{59846BD4-FFB3-44B7-8D85-0692F0AEC88A}" type="pres">
      <dgm:prSet presAssocID="{041CB947-3BE0-4F99-A925-FB058C00433F}" presName="desTx" presStyleLbl="node1" presStyleIdx="5" presStyleCnt="10">
        <dgm:presLayoutVars>
          <dgm:bulletEnabled val="1"/>
        </dgm:presLayoutVars>
      </dgm:prSet>
      <dgm:spPr/>
      <dgm:t>
        <a:bodyPr/>
        <a:lstStyle/>
        <a:p>
          <a:endParaRPr lang="en-US"/>
        </a:p>
      </dgm:t>
    </dgm:pt>
    <dgm:pt modelId="{76621E73-D685-4ABB-A7F3-B2841232141E}" type="pres">
      <dgm:prSet presAssocID="{C0B7713E-FB5A-478F-A893-7B1976B306C1}" presName="spV" presStyleCnt="0"/>
      <dgm:spPr/>
    </dgm:pt>
    <dgm:pt modelId="{CA2DDC0C-1904-48B8-A78C-54A36AF46AF8}" type="pres">
      <dgm:prSet presAssocID="{E5F71B3E-77DE-4C08-A77F-1BB17C834527}" presName="linNode" presStyleCnt="0"/>
      <dgm:spPr/>
    </dgm:pt>
    <dgm:pt modelId="{54D752A6-1196-4CD9-8E69-CD08FBACC68F}" type="pres">
      <dgm:prSet presAssocID="{E5F71B3E-77DE-4C08-A77F-1BB17C834527}" presName="parTx" presStyleLbl="revTx" presStyleIdx="6" presStyleCnt="10">
        <dgm:presLayoutVars>
          <dgm:chMax val="1"/>
          <dgm:bulletEnabled val="1"/>
        </dgm:presLayoutVars>
      </dgm:prSet>
      <dgm:spPr/>
      <dgm:t>
        <a:bodyPr/>
        <a:lstStyle/>
        <a:p>
          <a:endParaRPr lang="en-US"/>
        </a:p>
      </dgm:t>
    </dgm:pt>
    <dgm:pt modelId="{5412FF34-7291-4408-9F03-849B53D35A49}" type="pres">
      <dgm:prSet presAssocID="{E5F71B3E-77DE-4C08-A77F-1BB17C834527}" presName="bracket" presStyleLbl="parChTrans1D1" presStyleIdx="6" presStyleCnt="10"/>
      <dgm:spPr/>
    </dgm:pt>
    <dgm:pt modelId="{AB161800-1B3C-4DAC-9016-9552410BA075}" type="pres">
      <dgm:prSet presAssocID="{E5F71B3E-77DE-4C08-A77F-1BB17C834527}" presName="spH" presStyleCnt="0"/>
      <dgm:spPr/>
    </dgm:pt>
    <dgm:pt modelId="{84FFEAE5-2D76-4D37-B787-5312ED15D04A}" type="pres">
      <dgm:prSet presAssocID="{E5F71B3E-77DE-4C08-A77F-1BB17C834527}" presName="desTx" presStyleLbl="node1" presStyleIdx="6" presStyleCnt="10">
        <dgm:presLayoutVars>
          <dgm:bulletEnabled val="1"/>
        </dgm:presLayoutVars>
      </dgm:prSet>
      <dgm:spPr/>
      <dgm:t>
        <a:bodyPr/>
        <a:lstStyle/>
        <a:p>
          <a:endParaRPr lang="en-US"/>
        </a:p>
      </dgm:t>
    </dgm:pt>
    <dgm:pt modelId="{46B23C51-86A7-4E95-AA48-B7733ADA1534}" type="pres">
      <dgm:prSet presAssocID="{849F3E49-714E-4FAC-B154-C9B0FD504389}" presName="spV" presStyleCnt="0"/>
      <dgm:spPr/>
    </dgm:pt>
    <dgm:pt modelId="{5528A59B-3350-4671-94BE-CBA15D9F87E5}" type="pres">
      <dgm:prSet presAssocID="{19F76F3A-DE4B-4E84-8120-06FF1D187203}" presName="linNode" presStyleCnt="0"/>
      <dgm:spPr/>
    </dgm:pt>
    <dgm:pt modelId="{AF2204FA-7461-45B0-B5F2-2418B83065F0}" type="pres">
      <dgm:prSet presAssocID="{19F76F3A-DE4B-4E84-8120-06FF1D187203}" presName="parTx" presStyleLbl="revTx" presStyleIdx="7" presStyleCnt="10">
        <dgm:presLayoutVars>
          <dgm:chMax val="1"/>
          <dgm:bulletEnabled val="1"/>
        </dgm:presLayoutVars>
      </dgm:prSet>
      <dgm:spPr/>
      <dgm:t>
        <a:bodyPr/>
        <a:lstStyle/>
        <a:p>
          <a:endParaRPr lang="en-US"/>
        </a:p>
      </dgm:t>
    </dgm:pt>
    <dgm:pt modelId="{08C64613-AB9B-44F6-BA04-9C8172FE7A3A}" type="pres">
      <dgm:prSet presAssocID="{19F76F3A-DE4B-4E84-8120-06FF1D187203}" presName="bracket" presStyleLbl="parChTrans1D1" presStyleIdx="7" presStyleCnt="10"/>
      <dgm:spPr/>
    </dgm:pt>
    <dgm:pt modelId="{EF571FE3-7DB6-4A02-B224-19D3529619CC}" type="pres">
      <dgm:prSet presAssocID="{19F76F3A-DE4B-4E84-8120-06FF1D187203}" presName="spH" presStyleCnt="0"/>
      <dgm:spPr/>
    </dgm:pt>
    <dgm:pt modelId="{22A8E63E-4E22-48A2-9ED6-3FA02F9DBE7F}" type="pres">
      <dgm:prSet presAssocID="{19F76F3A-DE4B-4E84-8120-06FF1D187203}" presName="desTx" presStyleLbl="node1" presStyleIdx="7" presStyleCnt="10">
        <dgm:presLayoutVars>
          <dgm:bulletEnabled val="1"/>
        </dgm:presLayoutVars>
      </dgm:prSet>
      <dgm:spPr/>
      <dgm:t>
        <a:bodyPr/>
        <a:lstStyle/>
        <a:p>
          <a:endParaRPr lang="en-US"/>
        </a:p>
      </dgm:t>
    </dgm:pt>
    <dgm:pt modelId="{E9DCC3BE-9FBB-46BB-A990-6F4E70C0207F}" type="pres">
      <dgm:prSet presAssocID="{02E9137F-0402-4F54-95B9-21BF44736EF6}" presName="spV" presStyleCnt="0"/>
      <dgm:spPr/>
    </dgm:pt>
    <dgm:pt modelId="{B08A01C0-7FBA-481C-8FFA-20CD9017ADF8}" type="pres">
      <dgm:prSet presAssocID="{1C5548EA-8CF5-4E8A-9A53-741A765191AA}" presName="linNode" presStyleCnt="0"/>
      <dgm:spPr/>
    </dgm:pt>
    <dgm:pt modelId="{54B7A079-64C5-46D8-8F44-37CB245A770A}" type="pres">
      <dgm:prSet presAssocID="{1C5548EA-8CF5-4E8A-9A53-741A765191AA}" presName="parTx" presStyleLbl="revTx" presStyleIdx="8" presStyleCnt="10">
        <dgm:presLayoutVars>
          <dgm:chMax val="1"/>
          <dgm:bulletEnabled val="1"/>
        </dgm:presLayoutVars>
      </dgm:prSet>
      <dgm:spPr/>
      <dgm:t>
        <a:bodyPr/>
        <a:lstStyle/>
        <a:p>
          <a:endParaRPr lang="en-US"/>
        </a:p>
      </dgm:t>
    </dgm:pt>
    <dgm:pt modelId="{A60533B8-03E4-42A0-A28F-1EB1E3D7E531}" type="pres">
      <dgm:prSet presAssocID="{1C5548EA-8CF5-4E8A-9A53-741A765191AA}" presName="bracket" presStyleLbl="parChTrans1D1" presStyleIdx="8" presStyleCnt="10"/>
      <dgm:spPr/>
    </dgm:pt>
    <dgm:pt modelId="{0539C3D3-ADE5-4CF9-A54E-24A17591CBAF}" type="pres">
      <dgm:prSet presAssocID="{1C5548EA-8CF5-4E8A-9A53-741A765191AA}" presName="spH" presStyleCnt="0"/>
      <dgm:spPr/>
    </dgm:pt>
    <dgm:pt modelId="{0038D2AC-21ED-45D9-A449-2F3FFDDC1044}" type="pres">
      <dgm:prSet presAssocID="{1C5548EA-8CF5-4E8A-9A53-741A765191AA}" presName="desTx" presStyleLbl="node1" presStyleIdx="8" presStyleCnt="10">
        <dgm:presLayoutVars>
          <dgm:bulletEnabled val="1"/>
        </dgm:presLayoutVars>
      </dgm:prSet>
      <dgm:spPr/>
      <dgm:t>
        <a:bodyPr/>
        <a:lstStyle/>
        <a:p>
          <a:endParaRPr lang="en-US"/>
        </a:p>
      </dgm:t>
    </dgm:pt>
    <dgm:pt modelId="{2763E629-1935-44AE-85AB-8D1BDC0A9BF1}" type="pres">
      <dgm:prSet presAssocID="{748A3730-805A-4CA0-A273-840A742D62F3}" presName="spV" presStyleCnt="0"/>
      <dgm:spPr/>
    </dgm:pt>
    <dgm:pt modelId="{43E855B6-02F8-48DF-932E-F121A567C12C}" type="pres">
      <dgm:prSet presAssocID="{E1E25A08-E508-4154-AF36-07E2CA040E80}" presName="linNode" presStyleCnt="0"/>
      <dgm:spPr/>
    </dgm:pt>
    <dgm:pt modelId="{297EF541-2198-4FAC-9636-A733EAF20843}" type="pres">
      <dgm:prSet presAssocID="{E1E25A08-E508-4154-AF36-07E2CA040E80}" presName="parTx" presStyleLbl="revTx" presStyleIdx="9" presStyleCnt="10">
        <dgm:presLayoutVars>
          <dgm:chMax val="1"/>
          <dgm:bulletEnabled val="1"/>
        </dgm:presLayoutVars>
      </dgm:prSet>
      <dgm:spPr/>
      <dgm:t>
        <a:bodyPr/>
        <a:lstStyle/>
        <a:p>
          <a:endParaRPr lang="en-US"/>
        </a:p>
      </dgm:t>
    </dgm:pt>
    <dgm:pt modelId="{4E81E4B9-A9D7-4255-AA86-BF81F60C7BFA}" type="pres">
      <dgm:prSet presAssocID="{E1E25A08-E508-4154-AF36-07E2CA040E80}" presName="bracket" presStyleLbl="parChTrans1D1" presStyleIdx="9" presStyleCnt="10"/>
      <dgm:spPr/>
    </dgm:pt>
    <dgm:pt modelId="{B9DFAC7E-E771-4731-8662-661FD9B41162}" type="pres">
      <dgm:prSet presAssocID="{E1E25A08-E508-4154-AF36-07E2CA040E80}" presName="spH" presStyleCnt="0"/>
      <dgm:spPr/>
    </dgm:pt>
    <dgm:pt modelId="{3D2B1745-F052-407F-9FED-72FFE02939B5}" type="pres">
      <dgm:prSet presAssocID="{E1E25A08-E508-4154-AF36-07E2CA040E80}" presName="desTx" presStyleLbl="node1" presStyleIdx="9" presStyleCnt="10">
        <dgm:presLayoutVars>
          <dgm:bulletEnabled val="1"/>
        </dgm:presLayoutVars>
      </dgm:prSet>
      <dgm:spPr/>
      <dgm:t>
        <a:bodyPr/>
        <a:lstStyle/>
        <a:p>
          <a:endParaRPr lang="en-US"/>
        </a:p>
      </dgm:t>
    </dgm:pt>
  </dgm:ptLst>
  <dgm:cxnLst>
    <dgm:cxn modelId="{19578595-55FF-46DE-9A2F-B5CBE3F4D461}" type="presOf" srcId="{9DEC7170-2CE6-493D-8F4E-1079D721F00E}" destId="{3C5988B9-3F31-4451-AA2D-31E70D8C6B8A}" srcOrd="0" destOrd="0" presId="urn:diagrams.loki3.com/BracketList"/>
    <dgm:cxn modelId="{F6B4BBE7-CC17-4ADF-9F94-13F390DA26CC}" type="presOf" srcId="{FEC6BD3F-97B1-4C46-9746-7313E5FFF238}" destId="{59846BD4-FFB3-44B7-8D85-0692F0AEC88A}" srcOrd="0" destOrd="0" presId="urn:diagrams.loki3.com/BracketList"/>
    <dgm:cxn modelId="{50071A9D-3186-4D16-8A35-916E8B731FDF}" srcId="{19F76F3A-DE4B-4E84-8120-06FF1D187203}" destId="{DAF4D481-6C03-44A0-9CE2-A7FF9BAE0FC4}" srcOrd="0" destOrd="0" parTransId="{CC1976E5-20CF-4E0E-9E38-28E82353F21E}" sibTransId="{68EE5B3A-0E2B-4749-B57D-7165088830E7}"/>
    <dgm:cxn modelId="{DEB6FED1-D86B-46F7-A635-13EB12C2E5C2}" srcId="{7CC09452-FC47-474C-8A8D-159A8A114380}" destId="{CE517DE2-2978-4A86-AD55-B2CD1F19DEFC}" srcOrd="0" destOrd="0" parTransId="{FAFD8E10-F197-42B4-A2ED-868E950EDE9B}" sibTransId="{09CAC6ED-AF38-4427-8445-937B2E815107}"/>
    <dgm:cxn modelId="{06D74FEF-9659-4A1E-9F00-3EA9E391CAFD}" srcId="{9DEC7170-2CE6-493D-8F4E-1079D721F00E}" destId="{1E0CDC65-520E-451B-A155-5A3440279D8E}" srcOrd="0" destOrd="0" parTransId="{1E9F139C-80AC-436D-924D-2C40A5A01581}" sibTransId="{01DE2A28-0CEF-4357-B1EF-F6B61BE23815}"/>
    <dgm:cxn modelId="{96F301C5-56B6-46D7-B68B-561DDD0F680D}" type="presOf" srcId="{8DBC9542-1B33-4123-8388-EB65484B8D26}" destId="{C2EE800E-C8C1-4144-83E6-B5C4E1106CDE}" srcOrd="0" destOrd="0" presId="urn:diagrams.loki3.com/BracketList"/>
    <dgm:cxn modelId="{C582959B-1013-459C-8B02-5E2CA90DA691}" srcId="{D529811A-FB70-445F-BFB6-FEAB10879D84}" destId="{041CB947-3BE0-4F99-A925-FB058C00433F}" srcOrd="5" destOrd="0" parTransId="{30CB7F2C-F817-46CD-85A5-3C07751429C8}" sibTransId="{C0B7713E-FB5A-478F-A893-7B1976B306C1}"/>
    <dgm:cxn modelId="{B6E76D4A-009D-432F-A7C5-62BB2C1E8F5F}" srcId="{D529811A-FB70-445F-BFB6-FEAB10879D84}" destId="{9DEC7170-2CE6-493D-8F4E-1079D721F00E}" srcOrd="0" destOrd="0" parTransId="{EC83981B-0F0A-4C67-A84C-1E5C04611899}" sibTransId="{328C47F2-28F2-4457-B5AA-241F287CA750}"/>
    <dgm:cxn modelId="{799A4B16-1980-4EE5-9EEB-5FB001B4EDC7}" type="presOf" srcId="{E1E25A08-E508-4154-AF36-07E2CA040E80}" destId="{297EF541-2198-4FAC-9636-A733EAF20843}" srcOrd="0" destOrd="0" presId="urn:diagrams.loki3.com/BracketList"/>
    <dgm:cxn modelId="{328F17FF-F4A6-42BE-A294-1C2729BBB680}" type="presOf" srcId="{285558AE-98CE-473B-85A2-A3A5AD300DAD}" destId="{84FFEAE5-2D76-4D37-B787-5312ED15D04A}" srcOrd="0" destOrd="0" presId="urn:diagrams.loki3.com/BracketList"/>
    <dgm:cxn modelId="{69BE524E-CE14-447B-A6BD-2BEAF6D0AE23}" srcId="{D529811A-FB70-445F-BFB6-FEAB10879D84}" destId="{47E04D2C-78C7-424D-BD49-BC4DDBCBE6BD}" srcOrd="1" destOrd="0" parTransId="{44C3A913-105B-4563-B1B4-3147ACEC2E6F}" sibTransId="{14455F22-0255-4A48-83C8-4B256A3EF586}"/>
    <dgm:cxn modelId="{A9A9E6B7-07F6-4477-B64F-612D24204A28}" srcId="{D529811A-FB70-445F-BFB6-FEAB10879D84}" destId="{1C5548EA-8CF5-4E8A-9A53-741A765191AA}" srcOrd="8" destOrd="0" parTransId="{C831927A-3D0C-4CA5-9EF5-37B03856CE77}" sibTransId="{748A3730-805A-4CA0-A273-840A742D62F3}"/>
    <dgm:cxn modelId="{A47C3FED-C570-495B-AB08-3968AAF86CA2}" type="presOf" srcId="{E5F71B3E-77DE-4C08-A77F-1BB17C834527}" destId="{54D752A6-1196-4CD9-8E69-CD08FBACC68F}" srcOrd="0" destOrd="0" presId="urn:diagrams.loki3.com/BracketList"/>
    <dgm:cxn modelId="{1741D067-B1FE-4F55-B8E2-2BFC384897C7}" srcId="{D529811A-FB70-445F-BFB6-FEAB10879D84}" destId="{E5F71B3E-77DE-4C08-A77F-1BB17C834527}" srcOrd="6" destOrd="0" parTransId="{E7DED2BA-B248-4B38-9F48-A92AD42977B9}" sibTransId="{849F3E49-714E-4FAC-B154-C9B0FD504389}"/>
    <dgm:cxn modelId="{99FA05A5-E24F-4659-80FB-2975661AD7F2}" srcId="{E5F71B3E-77DE-4C08-A77F-1BB17C834527}" destId="{285558AE-98CE-473B-85A2-A3A5AD300DAD}" srcOrd="0" destOrd="0" parTransId="{B1813324-5CFC-4974-8AA0-00850106E412}" sibTransId="{DD73B6EB-9EB6-4E54-A0E1-AAF1C7E10749}"/>
    <dgm:cxn modelId="{F7F2FE6F-A1DB-46BC-BABC-3607087ACD71}" type="presOf" srcId="{567631F9-7CB8-4C5A-A813-6DA5D35A4179}" destId="{B8619393-E352-4174-A57A-4EDA029879EA}" srcOrd="0" destOrd="0" presId="urn:diagrams.loki3.com/BracketList"/>
    <dgm:cxn modelId="{D3B3FB96-D859-49AB-BC9C-F832F80D9A9E}" type="presOf" srcId="{C50FBFF4-50A8-4F36-AA15-1C325C7A37F2}" destId="{3D2B1745-F052-407F-9FED-72FFE02939B5}" srcOrd="0" destOrd="0" presId="urn:diagrams.loki3.com/BracketList"/>
    <dgm:cxn modelId="{5D8CDF7C-AB58-420C-A1F4-582F2318B6E1}" type="presOf" srcId="{CE517DE2-2978-4A86-AD55-B2CD1F19DEFC}" destId="{5DE7F0AD-7BD3-41D3-A780-B96C5F788BB2}" srcOrd="0" destOrd="0" presId="urn:diagrams.loki3.com/BracketList"/>
    <dgm:cxn modelId="{11CC927D-AC1A-40E2-B2F4-A8DCEA1ED90B}" srcId="{1C5548EA-8CF5-4E8A-9A53-741A765191AA}" destId="{1210F388-5FF3-4DFC-B09A-B309CA5A861E}" srcOrd="0" destOrd="0" parTransId="{F1A4C436-2992-4CD6-8C8F-3D287BBCDAB8}" sibTransId="{A6297F9D-23D5-479C-B70B-F10C170979F1}"/>
    <dgm:cxn modelId="{6C249A4D-F177-45B2-8DD2-210B86FE802D}" type="presOf" srcId="{47E04D2C-78C7-424D-BD49-BC4DDBCBE6BD}" destId="{D9105D01-0AE3-47A9-97B6-D7B0E23E5A8D}" srcOrd="0" destOrd="0" presId="urn:diagrams.loki3.com/BracketList"/>
    <dgm:cxn modelId="{E442CBF8-2169-4338-89DD-A782E41327E9}" type="presOf" srcId="{DAF4D481-6C03-44A0-9CE2-A7FF9BAE0FC4}" destId="{22A8E63E-4E22-48A2-9ED6-3FA02F9DBE7F}" srcOrd="0" destOrd="0" presId="urn:diagrams.loki3.com/BracketList"/>
    <dgm:cxn modelId="{D0D6E674-2C1F-49F5-97F1-E5E7E8A7C521}" type="presOf" srcId="{7CC09452-FC47-474C-8A8D-159A8A114380}" destId="{125AE272-1225-4C5A-8ADB-1F8A0B938DA5}" srcOrd="0" destOrd="0" presId="urn:diagrams.loki3.com/BracketList"/>
    <dgm:cxn modelId="{0E7F03FC-8C96-4EEC-BCB9-BC540A5C010B}" srcId="{D529811A-FB70-445F-BFB6-FEAB10879D84}" destId="{8DBC9542-1B33-4123-8388-EB65484B8D26}" srcOrd="2" destOrd="0" parTransId="{8A33E0B1-1A12-4B54-B080-0F363B76F926}" sibTransId="{EA59CBA0-9C76-477F-A3AC-2A43CC4B36C0}"/>
    <dgm:cxn modelId="{D6B76D38-DE50-49B4-B45D-CF64530FDAA4}" srcId="{D529811A-FB70-445F-BFB6-FEAB10879D84}" destId="{8E4D00DE-697F-4F89-A2EE-24A6D8C24DC3}" srcOrd="4" destOrd="0" parTransId="{E7966B33-3980-455B-BBFB-E57377E40E2C}" sibTransId="{485EA53B-81DC-494C-9945-90E5D86EA762}"/>
    <dgm:cxn modelId="{14552E54-11D8-4C25-8849-4DB452CFAD0B}" srcId="{D529811A-FB70-445F-BFB6-FEAB10879D84}" destId="{7CC09452-FC47-474C-8A8D-159A8A114380}" srcOrd="3" destOrd="0" parTransId="{B52D159C-9D1A-4D61-BD12-EEE2A1A1989E}" sibTransId="{FA257A34-E664-4A03-839E-828DE934FD4F}"/>
    <dgm:cxn modelId="{ADF56F4B-8A9E-44A2-951C-D40D90691772}" srcId="{D529811A-FB70-445F-BFB6-FEAB10879D84}" destId="{E1E25A08-E508-4154-AF36-07E2CA040E80}" srcOrd="9" destOrd="0" parTransId="{16A67D8B-8E12-433C-85C3-358D94B8F013}" sibTransId="{5084A90D-7577-49E4-BD36-ED34893337C7}"/>
    <dgm:cxn modelId="{7A9397A6-6746-4543-A274-E9B885D8B98F}" srcId="{47E04D2C-78C7-424D-BD49-BC4DDBCBE6BD}" destId="{567631F9-7CB8-4C5A-A813-6DA5D35A4179}" srcOrd="0" destOrd="0" parTransId="{B795C398-B4A2-4BD7-9B00-1FD84DECB053}" sibTransId="{08498246-AE8B-4CD4-A35D-305858C40CF3}"/>
    <dgm:cxn modelId="{7352D208-AFAB-4E6F-BC5A-CC4F75A21CC3}" type="presOf" srcId="{1210F388-5FF3-4DFC-B09A-B309CA5A861E}" destId="{0038D2AC-21ED-45D9-A449-2F3FFDDC1044}" srcOrd="0" destOrd="0" presId="urn:diagrams.loki3.com/BracketList"/>
    <dgm:cxn modelId="{EB2648B4-EF05-405A-B59F-57CEA4FDC264}" type="presOf" srcId="{45687190-5E0C-42AC-8D40-8397F8DAA05B}" destId="{F2BEF8A8-B6D8-4390-98B0-1BCCA3E5AB64}" srcOrd="0" destOrd="0" presId="urn:diagrams.loki3.com/BracketList"/>
    <dgm:cxn modelId="{E7742052-8A50-4C0C-84BD-B5D567FFC45B}" type="presOf" srcId="{19F76F3A-DE4B-4E84-8120-06FF1D187203}" destId="{AF2204FA-7461-45B0-B5F2-2418B83065F0}" srcOrd="0" destOrd="0" presId="urn:diagrams.loki3.com/BracketList"/>
    <dgm:cxn modelId="{173C8D6A-51A9-4CB0-A851-EAA26BD4CBC1}" type="presOf" srcId="{1E0CDC65-520E-451B-A155-5A3440279D8E}" destId="{D0FD1857-1F25-4209-82E9-15CD5FCD6A36}" srcOrd="0" destOrd="0" presId="urn:diagrams.loki3.com/BracketList"/>
    <dgm:cxn modelId="{54929FE1-C80B-4186-8BBB-24CE95F39C0F}" srcId="{D529811A-FB70-445F-BFB6-FEAB10879D84}" destId="{19F76F3A-DE4B-4E84-8120-06FF1D187203}" srcOrd="7" destOrd="0" parTransId="{FF7046DB-2925-452A-918F-CADA87B1024A}" sibTransId="{02E9137F-0402-4F54-95B9-21BF44736EF6}"/>
    <dgm:cxn modelId="{027312FF-E2B8-49EA-9D27-D86F13A5463E}" type="presOf" srcId="{D529811A-FB70-445F-BFB6-FEAB10879D84}" destId="{C35842A4-76ED-493B-9D78-B63C2C2182A0}" srcOrd="0" destOrd="0" presId="urn:diagrams.loki3.com/BracketList"/>
    <dgm:cxn modelId="{03D1D645-1740-4C4B-BEF4-7EBA61A3C81D}" srcId="{E1E25A08-E508-4154-AF36-07E2CA040E80}" destId="{C50FBFF4-50A8-4F36-AA15-1C325C7A37F2}" srcOrd="0" destOrd="0" parTransId="{7C13DAD8-AB06-4141-9F93-9132BF607B98}" sibTransId="{C2D2FAF0-0EB9-4D60-88DB-61CCD1DC29D4}"/>
    <dgm:cxn modelId="{D443E93D-C0CB-44FD-A308-CAFAB3A4D739}" srcId="{8E4D00DE-697F-4F89-A2EE-24A6D8C24DC3}" destId="{45687190-5E0C-42AC-8D40-8397F8DAA05B}" srcOrd="0" destOrd="0" parTransId="{A602DE23-7131-43EC-B872-0F722A3D3940}" sibTransId="{F35FC7A2-164C-4903-8BD8-DC2FF699FDD4}"/>
    <dgm:cxn modelId="{C2E6F970-E1F0-468E-BDF7-EB91150605EB}" type="presOf" srcId="{8E4D00DE-697F-4F89-A2EE-24A6D8C24DC3}" destId="{4505E33D-0D78-4B98-956E-6E5CD939203F}" srcOrd="0" destOrd="0" presId="urn:diagrams.loki3.com/BracketList"/>
    <dgm:cxn modelId="{149405ED-02B3-4EA5-B618-BB427351B639}" type="presOf" srcId="{1C5548EA-8CF5-4E8A-9A53-741A765191AA}" destId="{54B7A079-64C5-46D8-8F44-37CB245A770A}" srcOrd="0" destOrd="0" presId="urn:diagrams.loki3.com/BracketList"/>
    <dgm:cxn modelId="{DCD9B4A7-B626-4BB6-97D2-130CB52211AE}" type="presOf" srcId="{D1A2FEA0-EAC7-4E03-939D-1F2A3781224C}" destId="{8799BA46-4AB9-4C11-BCB7-F686D113EA49}" srcOrd="0" destOrd="0" presId="urn:diagrams.loki3.com/BracketList"/>
    <dgm:cxn modelId="{3F6D444C-B092-48D3-8CCF-F190D8F19FCD}" type="presOf" srcId="{041CB947-3BE0-4F99-A925-FB058C00433F}" destId="{CB3D23BF-5A2D-48D8-9A97-719AC3C2BA5C}" srcOrd="0" destOrd="0" presId="urn:diagrams.loki3.com/BracketList"/>
    <dgm:cxn modelId="{7AEF71E1-AD59-4492-852D-0A80BBFBF290}" srcId="{041CB947-3BE0-4F99-A925-FB058C00433F}" destId="{FEC6BD3F-97B1-4C46-9746-7313E5FFF238}" srcOrd="0" destOrd="0" parTransId="{0B06184A-C8A0-459F-BC60-53DE29840266}" sibTransId="{D7C938A8-B2A2-4EE0-97C7-407FC9F108AF}"/>
    <dgm:cxn modelId="{7372F905-DDB6-489E-9EF0-814F31D31BB0}" srcId="{8DBC9542-1B33-4123-8388-EB65484B8D26}" destId="{D1A2FEA0-EAC7-4E03-939D-1F2A3781224C}" srcOrd="0" destOrd="0" parTransId="{58FF09D0-8AD2-4A11-A529-D3DB63781896}" sibTransId="{C35F476A-9950-45B1-BD11-19F8D8407E31}"/>
    <dgm:cxn modelId="{EE604A82-1AA2-4FA0-A2CA-2880F90A0DAB}" type="presParOf" srcId="{C35842A4-76ED-493B-9D78-B63C2C2182A0}" destId="{45DB77A8-4D9A-44B3-84F3-6E0EA67EA0AB}" srcOrd="0" destOrd="0" presId="urn:diagrams.loki3.com/BracketList"/>
    <dgm:cxn modelId="{68D99449-94FA-4D4C-8E2A-985B18EBEF20}" type="presParOf" srcId="{45DB77A8-4D9A-44B3-84F3-6E0EA67EA0AB}" destId="{3C5988B9-3F31-4451-AA2D-31E70D8C6B8A}" srcOrd="0" destOrd="0" presId="urn:diagrams.loki3.com/BracketList"/>
    <dgm:cxn modelId="{4C38B21A-8624-4209-A760-97B12E15F632}" type="presParOf" srcId="{45DB77A8-4D9A-44B3-84F3-6E0EA67EA0AB}" destId="{0D8D7DE2-57D5-430D-A791-60B97259C212}" srcOrd="1" destOrd="0" presId="urn:diagrams.loki3.com/BracketList"/>
    <dgm:cxn modelId="{C2762095-915E-4383-B35B-0E07E8DFA74C}" type="presParOf" srcId="{45DB77A8-4D9A-44B3-84F3-6E0EA67EA0AB}" destId="{5A7FF9A7-CF40-49EA-87B2-8A9CB2B03619}" srcOrd="2" destOrd="0" presId="urn:diagrams.loki3.com/BracketList"/>
    <dgm:cxn modelId="{4CA31C5C-F86D-4A29-8BC0-347A187C35CA}" type="presParOf" srcId="{45DB77A8-4D9A-44B3-84F3-6E0EA67EA0AB}" destId="{D0FD1857-1F25-4209-82E9-15CD5FCD6A36}" srcOrd="3" destOrd="0" presId="urn:diagrams.loki3.com/BracketList"/>
    <dgm:cxn modelId="{7AB3E4FF-4EAD-4771-A63B-CE2E46EDEA4F}" type="presParOf" srcId="{C35842A4-76ED-493B-9D78-B63C2C2182A0}" destId="{07C23C6F-F5E7-4A65-AB69-776A5B951471}" srcOrd="1" destOrd="0" presId="urn:diagrams.loki3.com/BracketList"/>
    <dgm:cxn modelId="{CBFE45B2-6B19-4D50-BA44-CCCD6D8AA8CC}" type="presParOf" srcId="{C35842A4-76ED-493B-9D78-B63C2C2182A0}" destId="{8F8A4EBC-64AE-45AD-8A65-E97516A61D8C}" srcOrd="2" destOrd="0" presId="urn:diagrams.loki3.com/BracketList"/>
    <dgm:cxn modelId="{91EAFDFA-F926-417F-B2EC-CEFB97586D3F}" type="presParOf" srcId="{8F8A4EBC-64AE-45AD-8A65-E97516A61D8C}" destId="{D9105D01-0AE3-47A9-97B6-D7B0E23E5A8D}" srcOrd="0" destOrd="0" presId="urn:diagrams.loki3.com/BracketList"/>
    <dgm:cxn modelId="{D7E5BD49-0F62-41F7-BA4A-5F59F8EBBC77}" type="presParOf" srcId="{8F8A4EBC-64AE-45AD-8A65-E97516A61D8C}" destId="{FB2ECFB7-1107-4A29-96C5-7F196159E72A}" srcOrd="1" destOrd="0" presId="urn:diagrams.loki3.com/BracketList"/>
    <dgm:cxn modelId="{8E027EE5-B161-451D-B8CC-CF1D4272B38D}" type="presParOf" srcId="{8F8A4EBC-64AE-45AD-8A65-E97516A61D8C}" destId="{152A70D4-9DA0-4F3A-889F-9389D2D75665}" srcOrd="2" destOrd="0" presId="urn:diagrams.loki3.com/BracketList"/>
    <dgm:cxn modelId="{F2B430DB-F025-4D00-BE72-E29E5EBCE293}" type="presParOf" srcId="{8F8A4EBC-64AE-45AD-8A65-E97516A61D8C}" destId="{B8619393-E352-4174-A57A-4EDA029879EA}" srcOrd="3" destOrd="0" presId="urn:diagrams.loki3.com/BracketList"/>
    <dgm:cxn modelId="{62F88161-4729-4277-9D70-0D55F6182848}" type="presParOf" srcId="{C35842A4-76ED-493B-9D78-B63C2C2182A0}" destId="{49BE7A35-6BF5-46C6-B996-CD56C9A92F4B}" srcOrd="3" destOrd="0" presId="urn:diagrams.loki3.com/BracketList"/>
    <dgm:cxn modelId="{C7DE12C8-14A5-4913-8F93-2B757BF9C1C8}" type="presParOf" srcId="{C35842A4-76ED-493B-9D78-B63C2C2182A0}" destId="{EB32FA5E-C111-4752-BD38-1FB9AD9B1BD4}" srcOrd="4" destOrd="0" presId="urn:diagrams.loki3.com/BracketList"/>
    <dgm:cxn modelId="{FCCAE3F2-4B72-4028-82D1-F68FF5B72E8A}" type="presParOf" srcId="{EB32FA5E-C111-4752-BD38-1FB9AD9B1BD4}" destId="{C2EE800E-C8C1-4144-83E6-B5C4E1106CDE}" srcOrd="0" destOrd="0" presId="urn:diagrams.loki3.com/BracketList"/>
    <dgm:cxn modelId="{E41B9342-BCC8-41E8-946C-AA9E1EC5E0CA}" type="presParOf" srcId="{EB32FA5E-C111-4752-BD38-1FB9AD9B1BD4}" destId="{DCF37FD7-B762-4B33-8BF8-DCEF0E5017D5}" srcOrd="1" destOrd="0" presId="urn:diagrams.loki3.com/BracketList"/>
    <dgm:cxn modelId="{871FEA4E-7AF8-4B1F-9DB7-F42EC4F1ED63}" type="presParOf" srcId="{EB32FA5E-C111-4752-BD38-1FB9AD9B1BD4}" destId="{78F36013-1018-4781-928D-B4A2C33982C5}" srcOrd="2" destOrd="0" presId="urn:diagrams.loki3.com/BracketList"/>
    <dgm:cxn modelId="{76ED1396-FBB8-42B5-A9FE-54A3753CCAF9}" type="presParOf" srcId="{EB32FA5E-C111-4752-BD38-1FB9AD9B1BD4}" destId="{8799BA46-4AB9-4C11-BCB7-F686D113EA49}" srcOrd="3" destOrd="0" presId="urn:diagrams.loki3.com/BracketList"/>
    <dgm:cxn modelId="{8A735D64-058F-4448-AD21-4C3DA90AE185}" type="presParOf" srcId="{C35842A4-76ED-493B-9D78-B63C2C2182A0}" destId="{28D54D3D-0460-4F3A-8B00-44FE30E32087}" srcOrd="5" destOrd="0" presId="urn:diagrams.loki3.com/BracketList"/>
    <dgm:cxn modelId="{2980BFAE-551E-415B-B586-D6EF951D7084}" type="presParOf" srcId="{C35842A4-76ED-493B-9D78-B63C2C2182A0}" destId="{628712DE-1A4C-49CF-B745-262FF2A9837A}" srcOrd="6" destOrd="0" presId="urn:diagrams.loki3.com/BracketList"/>
    <dgm:cxn modelId="{F8EE451C-DEF3-4BB3-8E58-ACAC6AC71CF9}" type="presParOf" srcId="{628712DE-1A4C-49CF-B745-262FF2A9837A}" destId="{125AE272-1225-4C5A-8ADB-1F8A0B938DA5}" srcOrd="0" destOrd="0" presId="urn:diagrams.loki3.com/BracketList"/>
    <dgm:cxn modelId="{63A3BDA0-85D0-4B2B-B716-6D393CB135B7}" type="presParOf" srcId="{628712DE-1A4C-49CF-B745-262FF2A9837A}" destId="{A0C901F2-2B96-4BE5-AC8D-ABDBFDBCAFC2}" srcOrd="1" destOrd="0" presId="urn:diagrams.loki3.com/BracketList"/>
    <dgm:cxn modelId="{853B469E-E6EC-4D55-85A5-26C2D0DCD380}" type="presParOf" srcId="{628712DE-1A4C-49CF-B745-262FF2A9837A}" destId="{C9A6F8AC-252F-4D4B-A3C8-19D9F557AF42}" srcOrd="2" destOrd="0" presId="urn:diagrams.loki3.com/BracketList"/>
    <dgm:cxn modelId="{D467B5E6-922E-4BE8-BD29-2EA6A7FA6073}" type="presParOf" srcId="{628712DE-1A4C-49CF-B745-262FF2A9837A}" destId="{5DE7F0AD-7BD3-41D3-A780-B96C5F788BB2}" srcOrd="3" destOrd="0" presId="urn:diagrams.loki3.com/BracketList"/>
    <dgm:cxn modelId="{C0B01066-2FBC-46C9-9072-8D53B3045CB2}" type="presParOf" srcId="{C35842A4-76ED-493B-9D78-B63C2C2182A0}" destId="{80F103BF-82E6-4A78-B6BB-47D3DE886DFE}" srcOrd="7" destOrd="0" presId="urn:diagrams.loki3.com/BracketList"/>
    <dgm:cxn modelId="{27F30F7C-7FA5-477F-9893-B977D6EC76F1}" type="presParOf" srcId="{C35842A4-76ED-493B-9D78-B63C2C2182A0}" destId="{AB2A324D-8121-4C21-8708-EC2EABEC46EB}" srcOrd="8" destOrd="0" presId="urn:diagrams.loki3.com/BracketList"/>
    <dgm:cxn modelId="{B6B1708C-18F4-4794-B85E-EE74CF47DB38}" type="presParOf" srcId="{AB2A324D-8121-4C21-8708-EC2EABEC46EB}" destId="{4505E33D-0D78-4B98-956E-6E5CD939203F}" srcOrd="0" destOrd="0" presId="urn:diagrams.loki3.com/BracketList"/>
    <dgm:cxn modelId="{899F8F81-207B-41AC-BBC3-77014CF4AC56}" type="presParOf" srcId="{AB2A324D-8121-4C21-8708-EC2EABEC46EB}" destId="{A95F1A68-6272-4159-B1A2-9DFDAC0D6F43}" srcOrd="1" destOrd="0" presId="urn:diagrams.loki3.com/BracketList"/>
    <dgm:cxn modelId="{8678B09E-EEBB-4E86-B2C7-2FE4D2B2B6AB}" type="presParOf" srcId="{AB2A324D-8121-4C21-8708-EC2EABEC46EB}" destId="{D960CC45-9B91-4AF7-8C45-DA3D626FDEC0}" srcOrd="2" destOrd="0" presId="urn:diagrams.loki3.com/BracketList"/>
    <dgm:cxn modelId="{A1EA1B00-D051-4950-8811-827970B03F5D}" type="presParOf" srcId="{AB2A324D-8121-4C21-8708-EC2EABEC46EB}" destId="{F2BEF8A8-B6D8-4390-98B0-1BCCA3E5AB64}" srcOrd="3" destOrd="0" presId="urn:diagrams.loki3.com/BracketList"/>
    <dgm:cxn modelId="{1D972653-1F17-4A65-AA7C-EFB2C97D4F7A}" type="presParOf" srcId="{C35842A4-76ED-493B-9D78-B63C2C2182A0}" destId="{C8BFFC96-ED5B-4AF2-8608-A4BB8BB88381}" srcOrd="9" destOrd="0" presId="urn:diagrams.loki3.com/BracketList"/>
    <dgm:cxn modelId="{B486E196-24C5-4C32-BD21-9E85C0CF8B48}" type="presParOf" srcId="{C35842A4-76ED-493B-9D78-B63C2C2182A0}" destId="{F814988E-0DB2-40B3-881B-62DA51C93E12}" srcOrd="10" destOrd="0" presId="urn:diagrams.loki3.com/BracketList"/>
    <dgm:cxn modelId="{4AA5E47E-25D8-47CB-A1C2-79F35FC9032D}" type="presParOf" srcId="{F814988E-0DB2-40B3-881B-62DA51C93E12}" destId="{CB3D23BF-5A2D-48D8-9A97-719AC3C2BA5C}" srcOrd="0" destOrd="0" presId="urn:diagrams.loki3.com/BracketList"/>
    <dgm:cxn modelId="{8E113990-B86E-4E32-B06E-CCCF71971BCC}" type="presParOf" srcId="{F814988E-0DB2-40B3-881B-62DA51C93E12}" destId="{EF10D842-0413-406C-B290-059335B919A6}" srcOrd="1" destOrd="0" presId="urn:diagrams.loki3.com/BracketList"/>
    <dgm:cxn modelId="{93DB2201-6715-4618-B308-68DF82FACFC8}" type="presParOf" srcId="{F814988E-0DB2-40B3-881B-62DA51C93E12}" destId="{62709746-605A-44EA-97BE-26E2FC74C6D5}" srcOrd="2" destOrd="0" presId="urn:diagrams.loki3.com/BracketList"/>
    <dgm:cxn modelId="{F751CB3B-24CE-4F0C-A881-C6C0D4654ECB}" type="presParOf" srcId="{F814988E-0DB2-40B3-881B-62DA51C93E12}" destId="{59846BD4-FFB3-44B7-8D85-0692F0AEC88A}" srcOrd="3" destOrd="0" presId="urn:diagrams.loki3.com/BracketList"/>
    <dgm:cxn modelId="{8143302A-F81F-48E7-B57F-8FD8383459A5}" type="presParOf" srcId="{C35842A4-76ED-493B-9D78-B63C2C2182A0}" destId="{76621E73-D685-4ABB-A7F3-B2841232141E}" srcOrd="11" destOrd="0" presId="urn:diagrams.loki3.com/BracketList"/>
    <dgm:cxn modelId="{8A6B6C45-6E34-4F8D-8B6A-C9369CDEC0C0}" type="presParOf" srcId="{C35842A4-76ED-493B-9D78-B63C2C2182A0}" destId="{CA2DDC0C-1904-48B8-A78C-54A36AF46AF8}" srcOrd="12" destOrd="0" presId="urn:diagrams.loki3.com/BracketList"/>
    <dgm:cxn modelId="{23610A79-6A04-41EA-8C06-F42DFFA5821A}" type="presParOf" srcId="{CA2DDC0C-1904-48B8-A78C-54A36AF46AF8}" destId="{54D752A6-1196-4CD9-8E69-CD08FBACC68F}" srcOrd="0" destOrd="0" presId="urn:diagrams.loki3.com/BracketList"/>
    <dgm:cxn modelId="{749FB29F-D9F3-4C71-B5CF-2503003D1072}" type="presParOf" srcId="{CA2DDC0C-1904-48B8-A78C-54A36AF46AF8}" destId="{5412FF34-7291-4408-9F03-849B53D35A49}" srcOrd="1" destOrd="0" presId="urn:diagrams.loki3.com/BracketList"/>
    <dgm:cxn modelId="{337CFB10-EC7B-4D5E-B71F-50490815F15D}" type="presParOf" srcId="{CA2DDC0C-1904-48B8-A78C-54A36AF46AF8}" destId="{AB161800-1B3C-4DAC-9016-9552410BA075}" srcOrd="2" destOrd="0" presId="urn:diagrams.loki3.com/BracketList"/>
    <dgm:cxn modelId="{DC57F7B4-A188-4923-84CA-DA2F0D00C300}" type="presParOf" srcId="{CA2DDC0C-1904-48B8-A78C-54A36AF46AF8}" destId="{84FFEAE5-2D76-4D37-B787-5312ED15D04A}" srcOrd="3" destOrd="0" presId="urn:diagrams.loki3.com/BracketList"/>
    <dgm:cxn modelId="{653CF7CF-D81C-4D4B-9D23-022B33A07762}" type="presParOf" srcId="{C35842A4-76ED-493B-9D78-B63C2C2182A0}" destId="{46B23C51-86A7-4E95-AA48-B7733ADA1534}" srcOrd="13" destOrd="0" presId="urn:diagrams.loki3.com/BracketList"/>
    <dgm:cxn modelId="{DC1D8A08-55E4-41AA-8A59-129AA8DD9EBC}" type="presParOf" srcId="{C35842A4-76ED-493B-9D78-B63C2C2182A0}" destId="{5528A59B-3350-4671-94BE-CBA15D9F87E5}" srcOrd="14" destOrd="0" presId="urn:diagrams.loki3.com/BracketList"/>
    <dgm:cxn modelId="{7FA2B556-2D68-4AB8-8F44-73947355128D}" type="presParOf" srcId="{5528A59B-3350-4671-94BE-CBA15D9F87E5}" destId="{AF2204FA-7461-45B0-B5F2-2418B83065F0}" srcOrd="0" destOrd="0" presId="urn:diagrams.loki3.com/BracketList"/>
    <dgm:cxn modelId="{3DD1E0E1-C363-4E4C-A8D7-000524B937D0}" type="presParOf" srcId="{5528A59B-3350-4671-94BE-CBA15D9F87E5}" destId="{08C64613-AB9B-44F6-BA04-9C8172FE7A3A}" srcOrd="1" destOrd="0" presId="urn:diagrams.loki3.com/BracketList"/>
    <dgm:cxn modelId="{3980099C-0A55-46A8-A521-58ADED7796A1}" type="presParOf" srcId="{5528A59B-3350-4671-94BE-CBA15D9F87E5}" destId="{EF571FE3-7DB6-4A02-B224-19D3529619CC}" srcOrd="2" destOrd="0" presId="urn:diagrams.loki3.com/BracketList"/>
    <dgm:cxn modelId="{69F0F2E3-9B57-4AEA-8795-68346EF7A221}" type="presParOf" srcId="{5528A59B-3350-4671-94BE-CBA15D9F87E5}" destId="{22A8E63E-4E22-48A2-9ED6-3FA02F9DBE7F}" srcOrd="3" destOrd="0" presId="urn:diagrams.loki3.com/BracketList"/>
    <dgm:cxn modelId="{B6F12AE1-5376-41DA-88C0-89C04CF0D6B6}" type="presParOf" srcId="{C35842A4-76ED-493B-9D78-B63C2C2182A0}" destId="{E9DCC3BE-9FBB-46BB-A990-6F4E70C0207F}" srcOrd="15" destOrd="0" presId="urn:diagrams.loki3.com/BracketList"/>
    <dgm:cxn modelId="{8F4502E4-FE05-4291-8815-B3F66C72DAD8}" type="presParOf" srcId="{C35842A4-76ED-493B-9D78-B63C2C2182A0}" destId="{B08A01C0-7FBA-481C-8FFA-20CD9017ADF8}" srcOrd="16" destOrd="0" presId="urn:diagrams.loki3.com/BracketList"/>
    <dgm:cxn modelId="{77D8CC94-D3B7-4479-B494-949D2D27D826}" type="presParOf" srcId="{B08A01C0-7FBA-481C-8FFA-20CD9017ADF8}" destId="{54B7A079-64C5-46D8-8F44-37CB245A770A}" srcOrd="0" destOrd="0" presId="urn:diagrams.loki3.com/BracketList"/>
    <dgm:cxn modelId="{50B292AF-3623-4281-A385-6E0FB6584707}" type="presParOf" srcId="{B08A01C0-7FBA-481C-8FFA-20CD9017ADF8}" destId="{A60533B8-03E4-42A0-A28F-1EB1E3D7E531}" srcOrd="1" destOrd="0" presId="urn:diagrams.loki3.com/BracketList"/>
    <dgm:cxn modelId="{F0C78B8C-4121-42A9-869E-5D398196A301}" type="presParOf" srcId="{B08A01C0-7FBA-481C-8FFA-20CD9017ADF8}" destId="{0539C3D3-ADE5-4CF9-A54E-24A17591CBAF}" srcOrd="2" destOrd="0" presId="urn:diagrams.loki3.com/BracketList"/>
    <dgm:cxn modelId="{8F1645F8-409A-4C1D-86A1-997E55CEAC40}" type="presParOf" srcId="{B08A01C0-7FBA-481C-8FFA-20CD9017ADF8}" destId="{0038D2AC-21ED-45D9-A449-2F3FFDDC1044}" srcOrd="3" destOrd="0" presId="urn:diagrams.loki3.com/BracketList"/>
    <dgm:cxn modelId="{66EC011D-C07A-4A7D-9488-CD0CA9AD757C}" type="presParOf" srcId="{C35842A4-76ED-493B-9D78-B63C2C2182A0}" destId="{2763E629-1935-44AE-85AB-8D1BDC0A9BF1}" srcOrd="17" destOrd="0" presId="urn:diagrams.loki3.com/BracketList"/>
    <dgm:cxn modelId="{EA0BC47F-C5CA-49CE-9EE2-3336279AD366}" type="presParOf" srcId="{C35842A4-76ED-493B-9D78-B63C2C2182A0}" destId="{43E855B6-02F8-48DF-932E-F121A567C12C}" srcOrd="18" destOrd="0" presId="urn:diagrams.loki3.com/BracketList"/>
    <dgm:cxn modelId="{8F9E81E5-CBDE-4D1F-943D-82BBA7B53883}" type="presParOf" srcId="{43E855B6-02F8-48DF-932E-F121A567C12C}" destId="{297EF541-2198-4FAC-9636-A733EAF20843}" srcOrd="0" destOrd="0" presId="urn:diagrams.loki3.com/BracketList"/>
    <dgm:cxn modelId="{0F3AE8E5-5E40-490A-8824-53D86E54FAF1}" type="presParOf" srcId="{43E855B6-02F8-48DF-932E-F121A567C12C}" destId="{4E81E4B9-A9D7-4255-AA86-BF81F60C7BFA}" srcOrd="1" destOrd="0" presId="urn:diagrams.loki3.com/BracketList"/>
    <dgm:cxn modelId="{914F3C92-C7A5-4E88-BCC2-29F2D1F5B887}" type="presParOf" srcId="{43E855B6-02F8-48DF-932E-F121A567C12C}" destId="{B9DFAC7E-E771-4731-8662-661FD9B41162}" srcOrd="2" destOrd="0" presId="urn:diagrams.loki3.com/BracketList"/>
    <dgm:cxn modelId="{E8EC1997-8273-4FC4-BAFA-7DF6F60A8246}" type="presParOf" srcId="{43E855B6-02F8-48DF-932E-F121A567C12C}" destId="{3D2B1745-F052-407F-9FED-72FFE02939B5}" srcOrd="3" destOrd="0" presId="urn:diagrams.loki3.com/Bracket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529811A-FB70-445F-BFB6-FEAB10879D84}" type="doc">
      <dgm:prSet loTypeId="urn:diagrams.loki3.com/BracketList" loCatId="list" qsTypeId="urn:microsoft.com/office/officeart/2005/8/quickstyle/3d2" qsCatId="3D" csTypeId="urn:microsoft.com/office/officeart/2005/8/colors/colorful4" csCatId="colorful" phldr="1"/>
      <dgm:spPr/>
      <dgm:t>
        <a:bodyPr/>
        <a:lstStyle/>
        <a:p>
          <a:endParaRPr lang="en-US"/>
        </a:p>
      </dgm:t>
    </dgm:pt>
    <dgm:pt modelId="{9DEC7170-2CE6-493D-8F4E-1079D721F00E}">
      <dgm:prSet phldrT="[Text]"/>
      <dgm:spPr/>
      <dgm:t>
        <a:bodyPr/>
        <a:lstStyle/>
        <a:p>
          <a:endParaRPr lang="en-US" dirty="0"/>
        </a:p>
      </dgm:t>
    </dgm:pt>
    <dgm:pt modelId="{EC83981B-0F0A-4C67-A84C-1E5C04611899}" type="parTrans" cxnId="{B6E76D4A-009D-432F-A7C5-62BB2C1E8F5F}">
      <dgm:prSet/>
      <dgm:spPr/>
      <dgm:t>
        <a:bodyPr/>
        <a:lstStyle/>
        <a:p>
          <a:endParaRPr lang="en-US"/>
        </a:p>
      </dgm:t>
    </dgm:pt>
    <dgm:pt modelId="{328C47F2-28F2-4457-B5AA-241F287CA750}" type="sibTrans" cxnId="{B6E76D4A-009D-432F-A7C5-62BB2C1E8F5F}">
      <dgm:prSet/>
      <dgm:spPr/>
      <dgm:t>
        <a:bodyPr/>
        <a:lstStyle/>
        <a:p>
          <a:endParaRPr lang="en-US"/>
        </a:p>
      </dgm:t>
    </dgm:pt>
    <dgm:pt modelId="{D1A2FEA0-EAC7-4E03-939D-1F2A3781224C}">
      <dgm:prSet phldrT="[Text]"/>
      <dgm:spPr/>
      <dgm:t>
        <a:bodyPr/>
        <a:lstStyle/>
        <a:p>
          <a:r>
            <a:rPr lang="en-US" dirty="0" smtClean="0"/>
            <a:t>PAP 1</a:t>
          </a:r>
          <a:endParaRPr lang="en-US" dirty="0"/>
        </a:p>
      </dgm:t>
    </dgm:pt>
    <dgm:pt modelId="{58FF09D0-8AD2-4A11-A529-D3DB63781896}" type="parTrans" cxnId="{7372F905-DDB6-489E-9EF0-814F31D31BB0}">
      <dgm:prSet/>
      <dgm:spPr/>
      <dgm:t>
        <a:bodyPr/>
        <a:lstStyle/>
        <a:p>
          <a:endParaRPr lang="en-US"/>
        </a:p>
      </dgm:t>
    </dgm:pt>
    <dgm:pt modelId="{C35F476A-9950-45B1-BD11-19F8D8407E31}" type="sibTrans" cxnId="{7372F905-DDB6-489E-9EF0-814F31D31BB0}">
      <dgm:prSet/>
      <dgm:spPr/>
      <dgm:t>
        <a:bodyPr/>
        <a:lstStyle/>
        <a:p>
          <a:endParaRPr lang="en-US"/>
        </a:p>
      </dgm:t>
    </dgm:pt>
    <dgm:pt modelId="{8E4D00DE-697F-4F89-A2EE-24A6D8C24DC3}">
      <dgm:prSet phldrT="[Text]"/>
      <dgm:spPr/>
      <dgm:t>
        <a:bodyPr/>
        <a:lstStyle/>
        <a:p>
          <a:r>
            <a:rPr lang="en-US" dirty="0" smtClean="0"/>
            <a:t> </a:t>
          </a:r>
          <a:endParaRPr lang="en-US" dirty="0"/>
        </a:p>
      </dgm:t>
    </dgm:pt>
    <dgm:pt modelId="{E7966B33-3980-455B-BBFB-E57377E40E2C}" type="parTrans" cxnId="{D6B76D38-DE50-49B4-B45D-CF64530FDAA4}">
      <dgm:prSet/>
      <dgm:spPr/>
      <dgm:t>
        <a:bodyPr/>
        <a:lstStyle/>
        <a:p>
          <a:endParaRPr lang="en-US"/>
        </a:p>
      </dgm:t>
    </dgm:pt>
    <dgm:pt modelId="{485EA53B-81DC-494C-9945-90E5D86EA762}" type="sibTrans" cxnId="{D6B76D38-DE50-49B4-B45D-CF64530FDAA4}">
      <dgm:prSet/>
      <dgm:spPr/>
      <dgm:t>
        <a:bodyPr/>
        <a:lstStyle/>
        <a:p>
          <a:endParaRPr lang="en-US"/>
        </a:p>
      </dgm:t>
    </dgm:pt>
    <dgm:pt modelId="{FEC6BD3F-97B1-4C46-9746-7313E5FFF238}">
      <dgm:prSet phldrT="[Text]"/>
      <dgm:spPr/>
      <dgm:t>
        <a:bodyPr/>
        <a:lstStyle/>
        <a:p>
          <a:r>
            <a:rPr lang="en-US" dirty="0" smtClean="0"/>
            <a:t>PAP 10</a:t>
          </a:r>
          <a:endParaRPr lang="en-US" dirty="0"/>
        </a:p>
      </dgm:t>
    </dgm:pt>
    <dgm:pt modelId="{0B06184A-C8A0-459F-BC60-53DE29840266}" type="parTrans" cxnId="{7AEF71E1-AD59-4492-852D-0A80BBFBF290}">
      <dgm:prSet/>
      <dgm:spPr/>
      <dgm:t>
        <a:bodyPr/>
        <a:lstStyle/>
        <a:p>
          <a:endParaRPr lang="en-US"/>
        </a:p>
      </dgm:t>
    </dgm:pt>
    <dgm:pt modelId="{D7C938A8-B2A2-4EE0-97C7-407FC9F108AF}" type="sibTrans" cxnId="{7AEF71E1-AD59-4492-852D-0A80BBFBF290}">
      <dgm:prSet/>
      <dgm:spPr/>
      <dgm:t>
        <a:bodyPr/>
        <a:lstStyle/>
        <a:p>
          <a:endParaRPr lang="en-US"/>
        </a:p>
      </dgm:t>
    </dgm:pt>
    <dgm:pt modelId="{8BF5F1B3-4749-49BE-B738-C47BBE3D153A}">
      <dgm:prSet phldrT="[Text]"/>
      <dgm:spPr/>
      <dgm:t>
        <a:bodyPr/>
        <a:lstStyle/>
        <a:p>
          <a:r>
            <a:rPr lang="en-US" dirty="0" smtClean="0"/>
            <a:t>PAP 11</a:t>
          </a:r>
          <a:endParaRPr lang="en-US" dirty="0"/>
        </a:p>
      </dgm:t>
    </dgm:pt>
    <dgm:pt modelId="{664BDEA9-8DFD-4A32-A277-550D9B6DD7CE}" type="parTrans" cxnId="{08606276-8A41-4130-A38A-EAFDE97BCBB9}">
      <dgm:prSet/>
      <dgm:spPr/>
      <dgm:t>
        <a:bodyPr/>
        <a:lstStyle/>
        <a:p>
          <a:endParaRPr lang="en-US"/>
        </a:p>
      </dgm:t>
    </dgm:pt>
    <dgm:pt modelId="{C0ED238B-0592-4AC5-AAA9-C4EC61F20AC6}" type="sibTrans" cxnId="{08606276-8A41-4130-A38A-EAFDE97BCBB9}">
      <dgm:prSet/>
      <dgm:spPr/>
      <dgm:t>
        <a:bodyPr/>
        <a:lstStyle/>
        <a:p>
          <a:endParaRPr lang="en-US"/>
        </a:p>
      </dgm:t>
    </dgm:pt>
    <dgm:pt modelId="{80B6B0C3-0D9F-448B-AB4F-EAB5DF751915}">
      <dgm:prSet phldrT="[Text]"/>
      <dgm:spPr/>
      <dgm:t>
        <a:bodyPr/>
        <a:lstStyle/>
        <a:p>
          <a:endParaRPr lang="en-US" dirty="0"/>
        </a:p>
      </dgm:t>
    </dgm:pt>
    <dgm:pt modelId="{656B988C-4385-4417-9BA1-0F8925243A37}" type="parTrans" cxnId="{B3DCE01C-40EB-4814-8FF3-D2895E0FAAA2}">
      <dgm:prSet/>
      <dgm:spPr/>
      <dgm:t>
        <a:bodyPr/>
        <a:lstStyle/>
        <a:p>
          <a:endParaRPr lang="en-US"/>
        </a:p>
      </dgm:t>
    </dgm:pt>
    <dgm:pt modelId="{D813014A-7F3C-4679-A675-3A9B89058512}" type="sibTrans" cxnId="{B3DCE01C-40EB-4814-8FF3-D2895E0FAAA2}">
      <dgm:prSet/>
      <dgm:spPr/>
      <dgm:t>
        <a:bodyPr/>
        <a:lstStyle/>
        <a:p>
          <a:endParaRPr lang="en-US"/>
        </a:p>
      </dgm:t>
    </dgm:pt>
    <dgm:pt modelId="{EBC71B20-80A6-4A9F-A42B-B9DBE3905DF0}">
      <dgm:prSet phldrT="[Text]"/>
      <dgm:spPr/>
      <dgm:t>
        <a:bodyPr/>
        <a:lstStyle/>
        <a:p>
          <a:r>
            <a:rPr lang="en-US" dirty="0" smtClean="0"/>
            <a:t>PAP 2</a:t>
          </a:r>
          <a:endParaRPr lang="en-US" dirty="0"/>
        </a:p>
      </dgm:t>
    </dgm:pt>
    <dgm:pt modelId="{6382995E-3948-4383-8DD1-771295736F4A}" type="parTrans" cxnId="{EB252B1F-86D3-4D61-B876-F65499D1D45D}">
      <dgm:prSet/>
      <dgm:spPr/>
      <dgm:t>
        <a:bodyPr/>
        <a:lstStyle/>
        <a:p>
          <a:endParaRPr lang="en-US"/>
        </a:p>
      </dgm:t>
    </dgm:pt>
    <dgm:pt modelId="{DB8C46D8-32CD-4562-8B95-F6683A028C28}" type="sibTrans" cxnId="{EB252B1F-86D3-4D61-B876-F65499D1D45D}">
      <dgm:prSet/>
      <dgm:spPr/>
      <dgm:t>
        <a:bodyPr/>
        <a:lstStyle/>
        <a:p>
          <a:endParaRPr lang="en-US"/>
        </a:p>
      </dgm:t>
    </dgm:pt>
    <dgm:pt modelId="{F08C1BF8-9AE4-4D1F-8A27-28001097F3D0}">
      <dgm:prSet phldrT="[Text]"/>
      <dgm:spPr/>
      <dgm:t>
        <a:bodyPr/>
        <a:lstStyle/>
        <a:p>
          <a:endParaRPr lang="en-US" dirty="0"/>
        </a:p>
      </dgm:t>
    </dgm:pt>
    <dgm:pt modelId="{405AC46C-D3D1-496E-86D6-CD9C9FC6B91B}" type="parTrans" cxnId="{61E8E069-C069-4251-8DD2-18548510E7E5}">
      <dgm:prSet/>
      <dgm:spPr/>
      <dgm:t>
        <a:bodyPr/>
        <a:lstStyle/>
        <a:p>
          <a:endParaRPr lang="en-US"/>
        </a:p>
      </dgm:t>
    </dgm:pt>
    <dgm:pt modelId="{A6E16D1A-6399-4791-B558-37D59D7B431D}" type="sibTrans" cxnId="{61E8E069-C069-4251-8DD2-18548510E7E5}">
      <dgm:prSet/>
      <dgm:spPr/>
      <dgm:t>
        <a:bodyPr/>
        <a:lstStyle/>
        <a:p>
          <a:endParaRPr lang="en-US"/>
        </a:p>
      </dgm:t>
    </dgm:pt>
    <dgm:pt modelId="{C2FE8577-07AA-436C-B7F0-DAB6CF21E909}">
      <dgm:prSet phldrT="[Text]"/>
      <dgm:spPr/>
      <dgm:t>
        <a:bodyPr/>
        <a:lstStyle/>
        <a:p>
          <a:endParaRPr lang="en-US" dirty="0"/>
        </a:p>
      </dgm:t>
    </dgm:pt>
    <dgm:pt modelId="{91F3BA18-8F55-4AAB-8709-7A8B405E5FA7}" type="parTrans" cxnId="{77BAD97E-ACF2-46CB-9D0C-137C8D482776}">
      <dgm:prSet/>
      <dgm:spPr/>
      <dgm:t>
        <a:bodyPr/>
        <a:lstStyle/>
        <a:p>
          <a:endParaRPr lang="en-US"/>
        </a:p>
      </dgm:t>
    </dgm:pt>
    <dgm:pt modelId="{6E1BCB85-76AB-4B36-BF54-FCCAF5CB97D6}" type="sibTrans" cxnId="{77BAD97E-ACF2-46CB-9D0C-137C8D482776}">
      <dgm:prSet/>
      <dgm:spPr/>
      <dgm:t>
        <a:bodyPr/>
        <a:lstStyle/>
        <a:p>
          <a:endParaRPr lang="en-US"/>
        </a:p>
      </dgm:t>
    </dgm:pt>
    <dgm:pt modelId="{111EB55D-4737-4382-8EAF-6D11A0AC86E9}">
      <dgm:prSet phldrT="[Text]"/>
      <dgm:spPr/>
      <dgm:t>
        <a:bodyPr/>
        <a:lstStyle/>
        <a:p>
          <a:r>
            <a:rPr lang="en-US" dirty="0" smtClean="0"/>
            <a:t>PAP 0</a:t>
          </a:r>
          <a:endParaRPr lang="en-US" dirty="0"/>
        </a:p>
      </dgm:t>
    </dgm:pt>
    <dgm:pt modelId="{B0F40B4C-D292-474B-9C5B-B46E90FE7494}" type="parTrans" cxnId="{044A8D66-69B0-4CD1-9A39-D9809EC82C96}">
      <dgm:prSet/>
      <dgm:spPr/>
      <dgm:t>
        <a:bodyPr/>
        <a:lstStyle/>
        <a:p>
          <a:endParaRPr lang="en-US"/>
        </a:p>
      </dgm:t>
    </dgm:pt>
    <dgm:pt modelId="{2C9DD4E3-1C37-4F53-8E67-760849B720C6}" type="sibTrans" cxnId="{044A8D66-69B0-4CD1-9A39-D9809EC82C96}">
      <dgm:prSet/>
      <dgm:spPr/>
      <dgm:t>
        <a:bodyPr/>
        <a:lstStyle/>
        <a:p>
          <a:endParaRPr lang="en-US"/>
        </a:p>
      </dgm:t>
    </dgm:pt>
    <dgm:pt modelId="{C35842A4-76ED-493B-9D78-B63C2C2182A0}" type="pres">
      <dgm:prSet presAssocID="{D529811A-FB70-445F-BFB6-FEAB10879D84}" presName="Name0" presStyleCnt="0">
        <dgm:presLayoutVars>
          <dgm:dir/>
          <dgm:animLvl val="lvl"/>
          <dgm:resizeHandles val="exact"/>
        </dgm:presLayoutVars>
      </dgm:prSet>
      <dgm:spPr/>
      <dgm:t>
        <a:bodyPr/>
        <a:lstStyle/>
        <a:p>
          <a:endParaRPr lang="en-US"/>
        </a:p>
      </dgm:t>
    </dgm:pt>
    <dgm:pt modelId="{45DB77A8-4D9A-44B3-84F3-6E0EA67EA0AB}" type="pres">
      <dgm:prSet presAssocID="{9DEC7170-2CE6-493D-8F4E-1079D721F00E}" presName="linNode" presStyleCnt="0"/>
      <dgm:spPr/>
    </dgm:pt>
    <dgm:pt modelId="{3C5988B9-3F31-4451-AA2D-31E70D8C6B8A}" type="pres">
      <dgm:prSet presAssocID="{9DEC7170-2CE6-493D-8F4E-1079D721F00E}" presName="parTx" presStyleLbl="revTx" presStyleIdx="0" presStyleCnt="5">
        <dgm:presLayoutVars>
          <dgm:chMax val="1"/>
          <dgm:bulletEnabled val="1"/>
        </dgm:presLayoutVars>
      </dgm:prSet>
      <dgm:spPr/>
      <dgm:t>
        <a:bodyPr/>
        <a:lstStyle/>
        <a:p>
          <a:endParaRPr lang="en-US"/>
        </a:p>
      </dgm:t>
    </dgm:pt>
    <dgm:pt modelId="{0D8D7DE2-57D5-430D-A791-60B97259C212}" type="pres">
      <dgm:prSet presAssocID="{9DEC7170-2CE6-493D-8F4E-1079D721F00E}" presName="bracket" presStyleLbl="parChTrans1D1" presStyleIdx="0" presStyleCnt="5"/>
      <dgm:spPr/>
    </dgm:pt>
    <dgm:pt modelId="{5A7FF9A7-CF40-49EA-87B2-8A9CB2B03619}" type="pres">
      <dgm:prSet presAssocID="{9DEC7170-2CE6-493D-8F4E-1079D721F00E}" presName="spH" presStyleCnt="0"/>
      <dgm:spPr/>
    </dgm:pt>
    <dgm:pt modelId="{D0FD1857-1F25-4209-82E9-15CD5FCD6A36}" type="pres">
      <dgm:prSet presAssocID="{9DEC7170-2CE6-493D-8F4E-1079D721F00E}" presName="desTx" presStyleLbl="node1" presStyleIdx="0" presStyleCnt="5">
        <dgm:presLayoutVars>
          <dgm:bulletEnabled val="1"/>
        </dgm:presLayoutVars>
      </dgm:prSet>
      <dgm:spPr/>
      <dgm:t>
        <a:bodyPr/>
        <a:lstStyle/>
        <a:p>
          <a:endParaRPr lang="en-US"/>
        </a:p>
      </dgm:t>
    </dgm:pt>
    <dgm:pt modelId="{07C23C6F-F5E7-4A65-AB69-776A5B951471}" type="pres">
      <dgm:prSet presAssocID="{328C47F2-28F2-4457-B5AA-241F287CA750}" presName="spV" presStyleCnt="0"/>
      <dgm:spPr/>
    </dgm:pt>
    <dgm:pt modelId="{BE178D62-F3A9-4E12-8CE3-DD73B2BC20E7}" type="pres">
      <dgm:prSet presAssocID="{C2FE8577-07AA-436C-B7F0-DAB6CF21E909}" presName="linNode" presStyleCnt="0"/>
      <dgm:spPr/>
    </dgm:pt>
    <dgm:pt modelId="{A4BAE3A0-1CF2-47C4-A124-1214F55D3A3A}" type="pres">
      <dgm:prSet presAssocID="{C2FE8577-07AA-436C-B7F0-DAB6CF21E909}" presName="parTx" presStyleLbl="revTx" presStyleIdx="1" presStyleCnt="5">
        <dgm:presLayoutVars>
          <dgm:chMax val="1"/>
          <dgm:bulletEnabled val="1"/>
        </dgm:presLayoutVars>
      </dgm:prSet>
      <dgm:spPr/>
      <dgm:t>
        <a:bodyPr/>
        <a:lstStyle/>
        <a:p>
          <a:endParaRPr lang="en-US"/>
        </a:p>
      </dgm:t>
    </dgm:pt>
    <dgm:pt modelId="{612A7343-589E-4962-A625-152107AE119C}" type="pres">
      <dgm:prSet presAssocID="{C2FE8577-07AA-436C-B7F0-DAB6CF21E909}" presName="bracket" presStyleLbl="parChTrans1D1" presStyleIdx="1" presStyleCnt="5"/>
      <dgm:spPr/>
    </dgm:pt>
    <dgm:pt modelId="{FEDE129D-68F2-456D-B4B6-07BDF36B3176}" type="pres">
      <dgm:prSet presAssocID="{C2FE8577-07AA-436C-B7F0-DAB6CF21E909}" presName="spH" presStyleCnt="0"/>
      <dgm:spPr/>
    </dgm:pt>
    <dgm:pt modelId="{5199DDB8-CDD2-461C-8409-71CB832CDA2F}" type="pres">
      <dgm:prSet presAssocID="{C2FE8577-07AA-436C-B7F0-DAB6CF21E909}" presName="desTx" presStyleLbl="node1" presStyleIdx="1" presStyleCnt="5">
        <dgm:presLayoutVars>
          <dgm:bulletEnabled val="1"/>
        </dgm:presLayoutVars>
      </dgm:prSet>
      <dgm:spPr/>
      <dgm:t>
        <a:bodyPr/>
        <a:lstStyle/>
        <a:p>
          <a:endParaRPr lang="en-US"/>
        </a:p>
      </dgm:t>
    </dgm:pt>
    <dgm:pt modelId="{6DFE89B8-5483-418B-8108-E3875670B69F}" type="pres">
      <dgm:prSet presAssocID="{6E1BCB85-76AB-4B36-BF54-FCCAF5CB97D6}" presName="spV" presStyleCnt="0"/>
      <dgm:spPr/>
    </dgm:pt>
    <dgm:pt modelId="{32DBFA4A-E708-4813-98F6-1B0FF68DFD80}" type="pres">
      <dgm:prSet presAssocID="{F08C1BF8-9AE4-4D1F-8A27-28001097F3D0}" presName="linNode" presStyleCnt="0"/>
      <dgm:spPr/>
    </dgm:pt>
    <dgm:pt modelId="{80A08A15-06C1-468F-98AE-2B1334F90223}" type="pres">
      <dgm:prSet presAssocID="{F08C1BF8-9AE4-4D1F-8A27-28001097F3D0}" presName="parTx" presStyleLbl="revTx" presStyleIdx="2" presStyleCnt="5">
        <dgm:presLayoutVars>
          <dgm:chMax val="1"/>
          <dgm:bulletEnabled val="1"/>
        </dgm:presLayoutVars>
      </dgm:prSet>
      <dgm:spPr/>
      <dgm:t>
        <a:bodyPr/>
        <a:lstStyle/>
        <a:p>
          <a:endParaRPr lang="en-US"/>
        </a:p>
      </dgm:t>
    </dgm:pt>
    <dgm:pt modelId="{C9779A54-BBD7-424D-BD0A-C2515B70FB2E}" type="pres">
      <dgm:prSet presAssocID="{F08C1BF8-9AE4-4D1F-8A27-28001097F3D0}" presName="bracket" presStyleLbl="parChTrans1D1" presStyleIdx="2" presStyleCnt="5"/>
      <dgm:spPr/>
    </dgm:pt>
    <dgm:pt modelId="{3A77AD6B-6B7C-489F-AC26-2BA68D2D8753}" type="pres">
      <dgm:prSet presAssocID="{F08C1BF8-9AE4-4D1F-8A27-28001097F3D0}" presName="spH" presStyleCnt="0"/>
      <dgm:spPr/>
    </dgm:pt>
    <dgm:pt modelId="{05E7201E-7B8E-48EA-A802-E7F93DC2D411}" type="pres">
      <dgm:prSet presAssocID="{F08C1BF8-9AE4-4D1F-8A27-28001097F3D0}" presName="desTx" presStyleLbl="node1" presStyleIdx="2" presStyleCnt="5">
        <dgm:presLayoutVars>
          <dgm:bulletEnabled val="1"/>
        </dgm:presLayoutVars>
      </dgm:prSet>
      <dgm:spPr/>
      <dgm:t>
        <a:bodyPr/>
        <a:lstStyle/>
        <a:p>
          <a:endParaRPr lang="en-US"/>
        </a:p>
      </dgm:t>
    </dgm:pt>
    <dgm:pt modelId="{07FCAA2C-7A42-4FFD-ADA7-61E4304CC7C0}" type="pres">
      <dgm:prSet presAssocID="{A6E16D1A-6399-4791-B558-37D59D7B431D}" presName="spV" presStyleCnt="0"/>
      <dgm:spPr/>
    </dgm:pt>
    <dgm:pt modelId="{AB2A324D-8121-4C21-8708-EC2EABEC46EB}" type="pres">
      <dgm:prSet presAssocID="{8E4D00DE-697F-4F89-A2EE-24A6D8C24DC3}" presName="linNode" presStyleCnt="0"/>
      <dgm:spPr/>
    </dgm:pt>
    <dgm:pt modelId="{4505E33D-0D78-4B98-956E-6E5CD939203F}" type="pres">
      <dgm:prSet presAssocID="{8E4D00DE-697F-4F89-A2EE-24A6D8C24DC3}" presName="parTx" presStyleLbl="revTx" presStyleIdx="3" presStyleCnt="5">
        <dgm:presLayoutVars>
          <dgm:chMax val="1"/>
          <dgm:bulletEnabled val="1"/>
        </dgm:presLayoutVars>
      </dgm:prSet>
      <dgm:spPr/>
      <dgm:t>
        <a:bodyPr/>
        <a:lstStyle/>
        <a:p>
          <a:endParaRPr lang="en-US"/>
        </a:p>
      </dgm:t>
    </dgm:pt>
    <dgm:pt modelId="{A95F1A68-6272-4159-B1A2-9DFDAC0D6F43}" type="pres">
      <dgm:prSet presAssocID="{8E4D00DE-697F-4F89-A2EE-24A6D8C24DC3}" presName="bracket" presStyleLbl="parChTrans1D1" presStyleIdx="3" presStyleCnt="5"/>
      <dgm:spPr/>
    </dgm:pt>
    <dgm:pt modelId="{D960CC45-9B91-4AF7-8C45-DA3D626FDEC0}" type="pres">
      <dgm:prSet presAssocID="{8E4D00DE-697F-4F89-A2EE-24A6D8C24DC3}" presName="spH" presStyleCnt="0"/>
      <dgm:spPr/>
    </dgm:pt>
    <dgm:pt modelId="{F2BEF8A8-B6D8-4390-98B0-1BCCA3E5AB64}" type="pres">
      <dgm:prSet presAssocID="{8E4D00DE-697F-4F89-A2EE-24A6D8C24DC3}" presName="desTx" presStyleLbl="node1" presStyleIdx="3" presStyleCnt="5">
        <dgm:presLayoutVars>
          <dgm:bulletEnabled val="1"/>
        </dgm:presLayoutVars>
      </dgm:prSet>
      <dgm:spPr/>
      <dgm:t>
        <a:bodyPr/>
        <a:lstStyle/>
        <a:p>
          <a:endParaRPr lang="en-US"/>
        </a:p>
      </dgm:t>
    </dgm:pt>
    <dgm:pt modelId="{D41D30E8-2742-439A-A86D-07DE97B12784}" type="pres">
      <dgm:prSet presAssocID="{485EA53B-81DC-494C-9945-90E5D86EA762}" presName="spV" presStyleCnt="0"/>
      <dgm:spPr/>
    </dgm:pt>
    <dgm:pt modelId="{3B980441-3FBF-4FF1-885A-ED0E61857E16}" type="pres">
      <dgm:prSet presAssocID="{80B6B0C3-0D9F-448B-AB4F-EAB5DF751915}" presName="linNode" presStyleCnt="0"/>
      <dgm:spPr/>
    </dgm:pt>
    <dgm:pt modelId="{79539C2F-6449-4D16-9836-214992A40D72}" type="pres">
      <dgm:prSet presAssocID="{80B6B0C3-0D9F-448B-AB4F-EAB5DF751915}" presName="parTx" presStyleLbl="revTx" presStyleIdx="4" presStyleCnt="5">
        <dgm:presLayoutVars>
          <dgm:chMax val="1"/>
          <dgm:bulletEnabled val="1"/>
        </dgm:presLayoutVars>
      </dgm:prSet>
      <dgm:spPr/>
      <dgm:t>
        <a:bodyPr/>
        <a:lstStyle/>
        <a:p>
          <a:endParaRPr lang="en-US"/>
        </a:p>
      </dgm:t>
    </dgm:pt>
    <dgm:pt modelId="{DF5EC3AC-77DA-4F9C-9958-2FB13B7F61B0}" type="pres">
      <dgm:prSet presAssocID="{80B6B0C3-0D9F-448B-AB4F-EAB5DF751915}" presName="bracket" presStyleLbl="parChTrans1D1" presStyleIdx="4" presStyleCnt="5"/>
      <dgm:spPr/>
    </dgm:pt>
    <dgm:pt modelId="{777A8FAC-EC95-45B7-9A61-DEE8B1FA0A3A}" type="pres">
      <dgm:prSet presAssocID="{80B6B0C3-0D9F-448B-AB4F-EAB5DF751915}" presName="spH" presStyleCnt="0"/>
      <dgm:spPr/>
    </dgm:pt>
    <dgm:pt modelId="{4CB188C3-A34A-498C-8C92-D1F12DE3A0E4}" type="pres">
      <dgm:prSet presAssocID="{80B6B0C3-0D9F-448B-AB4F-EAB5DF751915}" presName="desTx" presStyleLbl="node1" presStyleIdx="4" presStyleCnt="5">
        <dgm:presLayoutVars>
          <dgm:bulletEnabled val="1"/>
        </dgm:presLayoutVars>
      </dgm:prSet>
      <dgm:spPr/>
      <dgm:t>
        <a:bodyPr/>
        <a:lstStyle/>
        <a:p>
          <a:endParaRPr lang="en-US"/>
        </a:p>
      </dgm:t>
    </dgm:pt>
  </dgm:ptLst>
  <dgm:cxnLst>
    <dgm:cxn modelId="{05D5109E-B4A0-43DB-B1AE-69186D42443B}" type="presOf" srcId="{EBC71B20-80A6-4A9F-A42B-B9DBE3905DF0}" destId="{05E7201E-7B8E-48EA-A802-E7F93DC2D411}" srcOrd="0" destOrd="0" presId="urn:diagrams.loki3.com/BracketList"/>
    <dgm:cxn modelId="{EB252B1F-86D3-4D61-B876-F65499D1D45D}" srcId="{F08C1BF8-9AE4-4D1F-8A27-28001097F3D0}" destId="{EBC71B20-80A6-4A9F-A42B-B9DBE3905DF0}" srcOrd="0" destOrd="0" parTransId="{6382995E-3948-4383-8DD1-771295736F4A}" sibTransId="{DB8C46D8-32CD-4562-8B95-F6683A028C28}"/>
    <dgm:cxn modelId="{5008E99E-9760-41BD-85AF-22D12218E6C6}" type="presOf" srcId="{80B6B0C3-0D9F-448B-AB4F-EAB5DF751915}" destId="{79539C2F-6449-4D16-9836-214992A40D72}" srcOrd="0" destOrd="0" presId="urn:diagrams.loki3.com/BracketList"/>
    <dgm:cxn modelId="{BB043A47-ED84-47FD-AC77-21AC8B5CC1C9}" type="presOf" srcId="{C2FE8577-07AA-436C-B7F0-DAB6CF21E909}" destId="{A4BAE3A0-1CF2-47C4-A124-1214F55D3A3A}" srcOrd="0" destOrd="0" presId="urn:diagrams.loki3.com/BracketList"/>
    <dgm:cxn modelId="{4A56960A-DDA8-42E7-B5F4-FD5E1A576715}" type="presOf" srcId="{8BF5F1B3-4749-49BE-B738-C47BBE3D153A}" destId="{4CB188C3-A34A-498C-8C92-D1F12DE3A0E4}" srcOrd="0" destOrd="0" presId="urn:diagrams.loki3.com/BracketList"/>
    <dgm:cxn modelId="{61E8E069-C069-4251-8DD2-18548510E7E5}" srcId="{D529811A-FB70-445F-BFB6-FEAB10879D84}" destId="{F08C1BF8-9AE4-4D1F-8A27-28001097F3D0}" srcOrd="2" destOrd="0" parTransId="{405AC46C-D3D1-496E-86D6-CD9C9FC6B91B}" sibTransId="{A6E16D1A-6399-4791-B558-37D59D7B431D}"/>
    <dgm:cxn modelId="{044A8D66-69B0-4CD1-9A39-D9809EC82C96}" srcId="{9DEC7170-2CE6-493D-8F4E-1079D721F00E}" destId="{111EB55D-4737-4382-8EAF-6D11A0AC86E9}" srcOrd="0" destOrd="0" parTransId="{B0F40B4C-D292-474B-9C5B-B46E90FE7494}" sibTransId="{2C9DD4E3-1C37-4F53-8E67-760849B720C6}"/>
    <dgm:cxn modelId="{77BAD97E-ACF2-46CB-9D0C-137C8D482776}" srcId="{D529811A-FB70-445F-BFB6-FEAB10879D84}" destId="{C2FE8577-07AA-436C-B7F0-DAB6CF21E909}" srcOrd="1" destOrd="0" parTransId="{91F3BA18-8F55-4AAB-8709-7A8B405E5FA7}" sibTransId="{6E1BCB85-76AB-4B36-BF54-FCCAF5CB97D6}"/>
    <dgm:cxn modelId="{42CA7BA8-1865-4455-B008-6FCB90DDE1EF}" type="presOf" srcId="{F08C1BF8-9AE4-4D1F-8A27-28001097F3D0}" destId="{80A08A15-06C1-468F-98AE-2B1334F90223}" srcOrd="0" destOrd="0" presId="urn:diagrams.loki3.com/BracketList"/>
    <dgm:cxn modelId="{D6B76D38-DE50-49B4-B45D-CF64530FDAA4}" srcId="{D529811A-FB70-445F-BFB6-FEAB10879D84}" destId="{8E4D00DE-697F-4F89-A2EE-24A6D8C24DC3}" srcOrd="3" destOrd="0" parTransId="{E7966B33-3980-455B-BBFB-E57377E40E2C}" sibTransId="{485EA53B-81DC-494C-9945-90E5D86EA762}"/>
    <dgm:cxn modelId="{7AEF71E1-AD59-4492-852D-0A80BBFBF290}" srcId="{8E4D00DE-697F-4F89-A2EE-24A6D8C24DC3}" destId="{FEC6BD3F-97B1-4C46-9746-7313E5FFF238}" srcOrd="0" destOrd="0" parTransId="{0B06184A-C8A0-459F-BC60-53DE29840266}" sibTransId="{D7C938A8-B2A2-4EE0-97C7-407FC9F108AF}"/>
    <dgm:cxn modelId="{75816F0B-F0B1-483C-AD6F-1A7A54B65F94}" type="presOf" srcId="{111EB55D-4737-4382-8EAF-6D11A0AC86E9}" destId="{D0FD1857-1F25-4209-82E9-15CD5FCD6A36}" srcOrd="0" destOrd="0" presId="urn:diagrams.loki3.com/BracketList"/>
    <dgm:cxn modelId="{111AFBAB-E673-4682-9451-255050DDB8E3}" type="presOf" srcId="{8E4D00DE-697F-4F89-A2EE-24A6D8C24DC3}" destId="{4505E33D-0D78-4B98-956E-6E5CD939203F}" srcOrd="0" destOrd="0" presId="urn:diagrams.loki3.com/BracketList"/>
    <dgm:cxn modelId="{B6E76D4A-009D-432F-A7C5-62BB2C1E8F5F}" srcId="{D529811A-FB70-445F-BFB6-FEAB10879D84}" destId="{9DEC7170-2CE6-493D-8F4E-1079D721F00E}" srcOrd="0" destOrd="0" parTransId="{EC83981B-0F0A-4C67-A84C-1E5C04611899}" sibTransId="{328C47F2-28F2-4457-B5AA-241F287CA750}"/>
    <dgm:cxn modelId="{B3DCE01C-40EB-4814-8FF3-D2895E0FAAA2}" srcId="{D529811A-FB70-445F-BFB6-FEAB10879D84}" destId="{80B6B0C3-0D9F-448B-AB4F-EAB5DF751915}" srcOrd="4" destOrd="0" parTransId="{656B988C-4385-4417-9BA1-0F8925243A37}" sibTransId="{D813014A-7F3C-4679-A675-3A9B89058512}"/>
    <dgm:cxn modelId="{08606276-8A41-4130-A38A-EAFDE97BCBB9}" srcId="{80B6B0C3-0D9F-448B-AB4F-EAB5DF751915}" destId="{8BF5F1B3-4749-49BE-B738-C47BBE3D153A}" srcOrd="0" destOrd="0" parTransId="{664BDEA9-8DFD-4A32-A277-550D9B6DD7CE}" sibTransId="{C0ED238B-0592-4AC5-AAA9-C4EC61F20AC6}"/>
    <dgm:cxn modelId="{7372F905-DDB6-489E-9EF0-814F31D31BB0}" srcId="{C2FE8577-07AA-436C-B7F0-DAB6CF21E909}" destId="{D1A2FEA0-EAC7-4E03-939D-1F2A3781224C}" srcOrd="0" destOrd="0" parTransId="{58FF09D0-8AD2-4A11-A529-D3DB63781896}" sibTransId="{C35F476A-9950-45B1-BD11-19F8D8407E31}"/>
    <dgm:cxn modelId="{94C38B60-F0BC-4A25-832C-C8E7ED48F18C}" type="presOf" srcId="{D529811A-FB70-445F-BFB6-FEAB10879D84}" destId="{C35842A4-76ED-493B-9D78-B63C2C2182A0}" srcOrd="0" destOrd="0" presId="urn:diagrams.loki3.com/BracketList"/>
    <dgm:cxn modelId="{77FD6C1A-32AA-4A88-BB87-36B669E3AC4A}" type="presOf" srcId="{9DEC7170-2CE6-493D-8F4E-1079D721F00E}" destId="{3C5988B9-3F31-4451-AA2D-31E70D8C6B8A}" srcOrd="0" destOrd="0" presId="urn:diagrams.loki3.com/BracketList"/>
    <dgm:cxn modelId="{3E7487AD-0F59-4D28-B0AD-613221A87588}" type="presOf" srcId="{D1A2FEA0-EAC7-4E03-939D-1F2A3781224C}" destId="{5199DDB8-CDD2-461C-8409-71CB832CDA2F}" srcOrd="0" destOrd="0" presId="urn:diagrams.loki3.com/BracketList"/>
    <dgm:cxn modelId="{751CF41A-B832-4CED-ADE8-2720FB423B4D}" type="presOf" srcId="{FEC6BD3F-97B1-4C46-9746-7313E5FFF238}" destId="{F2BEF8A8-B6D8-4390-98B0-1BCCA3E5AB64}" srcOrd="0" destOrd="0" presId="urn:diagrams.loki3.com/BracketList"/>
    <dgm:cxn modelId="{E63C691E-7D9F-4F59-A029-AE2A1E5014E8}" type="presParOf" srcId="{C35842A4-76ED-493B-9D78-B63C2C2182A0}" destId="{45DB77A8-4D9A-44B3-84F3-6E0EA67EA0AB}" srcOrd="0" destOrd="0" presId="urn:diagrams.loki3.com/BracketList"/>
    <dgm:cxn modelId="{712EC959-231D-4C2D-93F7-34A2EED6A67A}" type="presParOf" srcId="{45DB77A8-4D9A-44B3-84F3-6E0EA67EA0AB}" destId="{3C5988B9-3F31-4451-AA2D-31E70D8C6B8A}" srcOrd="0" destOrd="0" presId="urn:diagrams.loki3.com/BracketList"/>
    <dgm:cxn modelId="{1D53750E-D93C-47CC-A8CE-551D5EE61F30}" type="presParOf" srcId="{45DB77A8-4D9A-44B3-84F3-6E0EA67EA0AB}" destId="{0D8D7DE2-57D5-430D-A791-60B97259C212}" srcOrd="1" destOrd="0" presId="urn:diagrams.loki3.com/BracketList"/>
    <dgm:cxn modelId="{51F1A389-D5E8-4F0E-B875-3E857310D680}" type="presParOf" srcId="{45DB77A8-4D9A-44B3-84F3-6E0EA67EA0AB}" destId="{5A7FF9A7-CF40-49EA-87B2-8A9CB2B03619}" srcOrd="2" destOrd="0" presId="urn:diagrams.loki3.com/BracketList"/>
    <dgm:cxn modelId="{9CEFAC07-0DF0-4171-8F41-1B97BD215903}" type="presParOf" srcId="{45DB77A8-4D9A-44B3-84F3-6E0EA67EA0AB}" destId="{D0FD1857-1F25-4209-82E9-15CD5FCD6A36}" srcOrd="3" destOrd="0" presId="urn:diagrams.loki3.com/BracketList"/>
    <dgm:cxn modelId="{1756EED1-7BE6-4AA7-983A-353066E11594}" type="presParOf" srcId="{C35842A4-76ED-493B-9D78-B63C2C2182A0}" destId="{07C23C6F-F5E7-4A65-AB69-776A5B951471}" srcOrd="1" destOrd="0" presId="urn:diagrams.loki3.com/BracketList"/>
    <dgm:cxn modelId="{F58B346B-E2AA-49EE-97A1-30A80F829854}" type="presParOf" srcId="{C35842A4-76ED-493B-9D78-B63C2C2182A0}" destId="{BE178D62-F3A9-4E12-8CE3-DD73B2BC20E7}" srcOrd="2" destOrd="0" presId="urn:diagrams.loki3.com/BracketList"/>
    <dgm:cxn modelId="{4D24D609-F429-4A41-B958-A5CD7C9101C7}" type="presParOf" srcId="{BE178D62-F3A9-4E12-8CE3-DD73B2BC20E7}" destId="{A4BAE3A0-1CF2-47C4-A124-1214F55D3A3A}" srcOrd="0" destOrd="0" presId="urn:diagrams.loki3.com/BracketList"/>
    <dgm:cxn modelId="{A630F8F8-37DD-453A-812E-F2D8D488DE5C}" type="presParOf" srcId="{BE178D62-F3A9-4E12-8CE3-DD73B2BC20E7}" destId="{612A7343-589E-4962-A625-152107AE119C}" srcOrd="1" destOrd="0" presId="urn:diagrams.loki3.com/BracketList"/>
    <dgm:cxn modelId="{B49D522A-4C5D-44A1-8FF2-A497BB640084}" type="presParOf" srcId="{BE178D62-F3A9-4E12-8CE3-DD73B2BC20E7}" destId="{FEDE129D-68F2-456D-B4B6-07BDF36B3176}" srcOrd="2" destOrd="0" presId="urn:diagrams.loki3.com/BracketList"/>
    <dgm:cxn modelId="{AF35FECA-C639-40F4-957C-16FDF296D2D2}" type="presParOf" srcId="{BE178D62-F3A9-4E12-8CE3-DD73B2BC20E7}" destId="{5199DDB8-CDD2-461C-8409-71CB832CDA2F}" srcOrd="3" destOrd="0" presId="urn:diagrams.loki3.com/BracketList"/>
    <dgm:cxn modelId="{F2EE6EA6-8215-431B-A5A9-7A0A9E99BDA7}" type="presParOf" srcId="{C35842A4-76ED-493B-9D78-B63C2C2182A0}" destId="{6DFE89B8-5483-418B-8108-E3875670B69F}" srcOrd="3" destOrd="0" presId="urn:diagrams.loki3.com/BracketList"/>
    <dgm:cxn modelId="{76384AD7-C671-495A-818F-92E7DC3E3442}" type="presParOf" srcId="{C35842A4-76ED-493B-9D78-B63C2C2182A0}" destId="{32DBFA4A-E708-4813-98F6-1B0FF68DFD80}" srcOrd="4" destOrd="0" presId="urn:diagrams.loki3.com/BracketList"/>
    <dgm:cxn modelId="{84536186-A26E-4E9F-940C-EAF24B46F816}" type="presParOf" srcId="{32DBFA4A-E708-4813-98F6-1B0FF68DFD80}" destId="{80A08A15-06C1-468F-98AE-2B1334F90223}" srcOrd="0" destOrd="0" presId="urn:diagrams.loki3.com/BracketList"/>
    <dgm:cxn modelId="{98EBE512-F24B-4B9F-B2AF-C198BEC33219}" type="presParOf" srcId="{32DBFA4A-E708-4813-98F6-1B0FF68DFD80}" destId="{C9779A54-BBD7-424D-BD0A-C2515B70FB2E}" srcOrd="1" destOrd="0" presId="urn:diagrams.loki3.com/BracketList"/>
    <dgm:cxn modelId="{E8C682E4-53DF-47FD-901C-06B50CBD2DE8}" type="presParOf" srcId="{32DBFA4A-E708-4813-98F6-1B0FF68DFD80}" destId="{3A77AD6B-6B7C-489F-AC26-2BA68D2D8753}" srcOrd="2" destOrd="0" presId="urn:diagrams.loki3.com/BracketList"/>
    <dgm:cxn modelId="{A48A8838-9296-4BC7-9BC6-8D8CF8593194}" type="presParOf" srcId="{32DBFA4A-E708-4813-98F6-1B0FF68DFD80}" destId="{05E7201E-7B8E-48EA-A802-E7F93DC2D411}" srcOrd="3" destOrd="0" presId="urn:diagrams.loki3.com/BracketList"/>
    <dgm:cxn modelId="{0E1B975B-4440-4DB7-A71A-97136DA68FEC}" type="presParOf" srcId="{C35842A4-76ED-493B-9D78-B63C2C2182A0}" destId="{07FCAA2C-7A42-4FFD-ADA7-61E4304CC7C0}" srcOrd="5" destOrd="0" presId="urn:diagrams.loki3.com/BracketList"/>
    <dgm:cxn modelId="{3BC52855-F94B-49F6-B6E8-3373DF5EAB13}" type="presParOf" srcId="{C35842A4-76ED-493B-9D78-B63C2C2182A0}" destId="{AB2A324D-8121-4C21-8708-EC2EABEC46EB}" srcOrd="6" destOrd="0" presId="urn:diagrams.loki3.com/BracketList"/>
    <dgm:cxn modelId="{9BDA99A0-EDA7-452A-B35A-99D7182A7152}" type="presParOf" srcId="{AB2A324D-8121-4C21-8708-EC2EABEC46EB}" destId="{4505E33D-0D78-4B98-956E-6E5CD939203F}" srcOrd="0" destOrd="0" presId="urn:diagrams.loki3.com/BracketList"/>
    <dgm:cxn modelId="{8537B3D4-60E6-4285-949E-B5DCB303B377}" type="presParOf" srcId="{AB2A324D-8121-4C21-8708-EC2EABEC46EB}" destId="{A95F1A68-6272-4159-B1A2-9DFDAC0D6F43}" srcOrd="1" destOrd="0" presId="urn:diagrams.loki3.com/BracketList"/>
    <dgm:cxn modelId="{D809556E-A487-4D1C-A2AF-44A03243BC5C}" type="presParOf" srcId="{AB2A324D-8121-4C21-8708-EC2EABEC46EB}" destId="{D960CC45-9B91-4AF7-8C45-DA3D626FDEC0}" srcOrd="2" destOrd="0" presId="urn:diagrams.loki3.com/BracketList"/>
    <dgm:cxn modelId="{66EF05C9-0505-477F-BFE0-1077451B33EA}" type="presParOf" srcId="{AB2A324D-8121-4C21-8708-EC2EABEC46EB}" destId="{F2BEF8A8-B6D8-4390-98B0-1BCCA3E5AB64}" srcOrd="3" destOrd="0" presId="urn:diagrams.loki3.com/BracketList"/>
    <dgm:cxn modelId="{5ED1A203-57E5-404F-AE4A-ACD0E53B09A8}" type="presParOf" srcId="{C35842A4-76ED-493B-9D78-B63C2C2182A0}" destId="{D41D30E8-2742-439A-A86D-07DE97B12784}" srcOrd="7" destOrd="0" presId="urn:diagrams.loki3.com/BracketList"/>
    <dgm:cxn modelId="{C8A1F803-E7BE-440A-B522-3B88BAAF4056}" type="presParOf" srcId="{C35842A4-76ED-493B-9D78-B63C2C2182A0}" destId="{3B980441-3FBF-4FF1-885A-ED0E61857E16}" srcOrd="8" destOrd="0" presId="urn:diagrams.loki3.com/BracketList"/>
    <dgm:cxn modelId="{FB5C734D-2865-4C0D-BFEB-55601238F1E7}" type="presParOf" srcId="{3B980441-3FBF-4FF1-885A-ED0E61857E16}" destId="{79539C2F-6449-4D16-9836-214992A40D72}" srcOrd="0" destOrd="0" presId="urn:diagrams.loki3.com/BracketList"/>
    <dgm:cxn modelId="{7D84A27C-E8AA-41B6-BD20-8C2A32EBA23A}" type="presParOf" srcId="{3B980441-3FBF-4FF1-885A-ED0E61857E16}" destId="{DF5EC3AC-77DA-4F9C-9958-2FB13B7F61B0}" srcOrd="1" destOrd="0" presId="urn:diagrams.loki3.com/BracketList"/>
    <dgm:cxn modelId="{13802422-64CE-412E-92B8-48B804FB8E16}" type="presParOf" srcId="{3B980441-3FBF-4FF1-885A-ED0E61857E16}" destId="{777A8FAC-EC95-45B7-9A61-DEE8B1FA0A3A}" srcOrd="2" destOrd="0" presId="urn:diagrams.loki3.com/BracketList"/>
    <dgm:cxn modelId="{B65032F9-33D5-417F-923A-16D415E5E096}" type="presParOf" srcId="{3B980441-3FBF-4FF1-885A-ED0E61857E16}" destId="{4CB188C3-A34A-498C-8C92-D1F12DE3A0E4}" srcOrd="3" destOrd="0" presId="urn:diagrams.loki3.com/BracketLis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529811A-FB70-445F-BFB6-FEAB10879D84}" type="doc">
      <dgm:prSet loTypeId="urn:diagrams.loki3.com/BracketList" loCatId="list" qsTypeId="urn:microsoft.com/office/officeart/2005/8/quickstyle/3d2" qsCatId="3D" csTypeId="urn:microsoft.com/office/officeart/2005/8/colors/colorful4" csCatId="colorful" phldr="1"/>
      <dgm:spPr/>
      <dgm:t>
        <a:bodyPr/>
        <a:lstStyle/>
        <a:p>
          <a:endParaRPr lang="en-US"/>
        </a:p>
      </dgm:t>
    </dgm:pt>
    <dgm:pt modelId="{F6D2A8A9-6753-4F8B-BBDD-77DE1FEA9CEC}">
      <dgm:prSet phldrT="[Text]"/>
      <dgm:spPr/>
      <dgm:t>
        <a:bodyPr/>
        <a:lstStyle/>
        <a:p>
          <a:r>
            <a:rPr lang="en-US" dirty="0" smtClean="0"/>
            <a:t> </a:t>
          </a:r>
          <a:endParaRPr lang="en-US" dirty="0"/>
        </a:p>
      </dgm:t>
    </dgm:pt>
    <dgm:pt modelId="{802E0599-36ED-4E53-B45F-8A55D7AFF94E}" type="parTrans" cxnId="{55A1640C-EB3D-4B51-8C75-A6B4D2ED70D6}">
      <dgm:prSet/>
      <dgm:spPr/>
      <dgm:t>
        <a:bodyPr/>
        <a:lstStyle/>
        <a:p>
          <a:endParaRPr lang="en-US"/>
        </a:p>
      </dgm:t>
    </dgm:pt>
    <dgm:pt modelId="{A9ABFB4A-3525-4283-AFAB-88960A5DE9DB}" type="sibTrans" cxnId="{55A1640C-EB3D-4B51-8C75-A6B4D2ED70D6}">
      <dgm:prSet/>
      <dgm:spPr/>
      <dgm:t>
        <a:bodyPr/>
        <a:lstStyle/>
        <a:p>
          <a:endParaRPr lang="en-US"/>
        </a:p>
      </dgm:t>
    </dgm:pt>
    <dgm:pt modelId="{5A261718-4C5E-49A2-9048-EEB123E4853E}">
      <dgm:prSet phldrT="[Text]"/>
      <dgm:spPr/>
      <dgm:t>
        <a:bodyPr/>
        <a:lstStyle/>
        <a:p>
          <a:r>
            <a:rPr lang="en-US" dirty="0" smtClean="0"/>
            <a:t>PAP 18</a:t>
          </a:r>
          <a:endParaRPr lang="en-US" dirty="0"/>
        </a:p>
      </dgm:t>
    </dgm:pt>
    <dgm:pt modelId="{E93AFE24-41B9-442E-93F0-EEE5577CDEDC}" type="parTrans" cxnId="{0F9DDF55-2665-4F9B-87C4-BE8E3EFE4701}">
      <dgm:prSet/>
      <dgm:spPr/>
      <dgm:t>
        <a:bodyPr/>
        <a:lstStyle/>
        <a:p>
          <a:endParaRPr lang="en-US"/>
        </a:p>
      </dgm:t>
    </dgm:pt>
    <dgm:pt modelId="{4D8741DE-C491-41C9-8C28-800565CDFF12}" type="sibTrans" cxnId="{0F9DDF55-2665-4F9B-87C4-BE8E3EFE4701}">
      <dgm:prSet/>
      <dgm:spPr/>
      <dgm:t>
        <a:bodyPr/>
        <a:lstStyle/>
        <a:p>
          <a:endParaRPr lang="en-US"/>
        </a:p>
      </dgm:t>
    </dgm:pt>
    <dgm:pt modelId="{C35842A4-76ED-493B-9D78-B63C2C2182A0}" type="pres">
      <dgm:prSet presAssocID="{D529811A-FB70-445F-BFB6-FEAB10879D84}" presName="Name0" presStyleCnt="0">
        <dgm:presLayoutVars>
          <dgm:dir/>
          <dgm:animLvl val="lvl"/>
          <dgm:resizeHandles val="exact"/>
        </dgm:presLayoutVars>
      </dgm:prSet>
      <dgm:spPr/>
      <dgm:t>
        <a:bodyPr/>
        <a:lstStyle/>
        <a:p>
          <a:endParaRPr lang="en-US"/>
        </a:p>
      </dgm:t>
    </dgm:pt>
    <dgm:pt modelId="{1EB871C3-E52B-47C0-8ABC-111C25732DFD}" type="pres">
      <dgm:prSet presAssocID="{F6D2A8A9-6753-4F8B-BBDD-77DE1FEA9CEC}" presName="linNode" presStyleCnt="0"/>
      <dgm:spPr/>
    </dgm:pt>
    <dgm:pt modelId="{FA391803-3ED7-4F77-8B7C-73EF2C88DD6E}" type="pres">
      <dgm:prSet presAssocID="{F6D2A8A9-6753-4F8B-BBDD-77DE1FEA9CEC}" presName="parTx" presStyleLbl="revTx" presStyleIdx="0" presStyleCnt="1">
        <dgm:presLayoutVars>
          <dgm:chMax val="1"/>
          <dgm:bulletEnabled val="1"/>
        </dgm:presLayoutVars>
      </dgm:prSet>
      <dgm:spPr/>
      <dgm:t>
        <a:bodyPr/>
        <a:lstStyle/>
        <a:p>
          <a:endParaRPr lang="en-US"/>
        </a:p>
      </dgm:t>
    </dgm:pt>
    <dgm:pt modelId="{31A6960B-9352-4706-B517-607411AD7F14}" type="pres">
      <dgm:prSet presAssocID="{F6D2A8A9-6753-4F8B-BBDD-77DE1FEA9CEC}" presName="bracket" presStyleLbl="parChTrans1D1" presStyleIdx="0" presStyleCnt="1"/>
      <dgm:spPr/>
    </dgm:pt>
    <dgm:pt modelId="{F5023AAC-6D37-4773-A9CC-2EFA8B5216B3}" type="pres">
      <dgm:prSet presAssocID="{F6D2A8A9-6753-4F8B-BBDD-77DE1FEA9CEC}" presName="spH" presStyleCnt="0"/>
      <dgm:spPr/>
    </dgm:pt>
    <dgm:pt modelId="{8D99AA9E-3AD7-4F28-9A17-A6B7AECB2A1F}" type="pres">
      <dgm:prSet presAssocID="{F6D2A8A9-6753-4F8B-BBDD-77DE1FEA9CEC}" presName="desTx" presStyleLbl="node1" presStyleIdx="0" presStyleCnt="1">
        <dgm:presLayoutVars>
          <dgm:bulletEnabled val="1"/>
        </dgm:presLayoutVars>
      </dgm:prSet>
      <dgm:spPr/>
      <dgm:t>
        <a:bodyPr/>
        <a:lstStyle/>
        <a:p>
          <a:endParaRPr lang="en-US"/>
        </a:p>
      </dgm:t>
    </dgm:pt>
  </dgm:ptLst>
  <dgm:cxnLst>
    <dgm:cxn modelId="{55A1640C-EB3D-4B51-8C75-A6B4D2ED70D6}" srcId="{D529811A-FB70-445F-BFB6-FEAB10879D84}" destId="{F6D2A8A9-6753-4F8B-BBDD-77DE1FEA9CEC}" srcOrd="0" destOrd="0" parTransId="{802E0599-36ED-4E53-B45F-8A55D7AFF94E}" sibTransId="{A9ABFB4A-3525-4283-AFAB-88960A5DE9DB}"/>
    <dgm:cxn modelId="{649EED39-630A-4F6A-9CF5-0BEBE30277BF}" type="presOf" srcId="{F6D2A8A9-6753-4F8B-BBDD-77DE1FEA9CEC}" destId="{FA391803-3ED7-4F77-8B7C-73EF2C88DD6E}" srcOrd="0" destOrd="0" presId="urn:diagrams.loki3.com/BracketList"/>
    <dgm:cxn modelId="{9F39323C-A5C8-4F85-B4C7-1FA991256E5A}" type="presOf" srcId="{5A261718-4C5E-49A2-9048-EEB123E4853E}" destId="{8D99AA9E-3AD7-4F28-9A17-A6B7AECB2A1F}" srcOrd="0" destOrd="0" presId="urn:diagrams.loki3.com/BracketList"/>
    <dgm:cxn modelId="{B12CF6CA-965B-43C4-9F72-3160786B59C3}" type="presOf" srcId="{D529811A-FB70-445F-BFB6-FEAB10879D84}" destId="{C35842A4-76ED-493B-9D78-B63C2C2182A0}" srcOrd="0" destOrd="0" presId="urn:diagrams.loki3.com/BracketList"/>
    <dgm:cxn modelId="{0F9DDF55-2665-4F9B-87C4-BE8E3EFE4701}" srcId="{F6D2A8A9-6753-4F8B-BBDD-77DE1FEA9CEC}" destId="{5A261718-4C5E-49A2-9048-EEB123E4853E}" srcOrd="0" destOrd="0" parTransId="{E93AFE24-41B9-442E-93F0-EEE5577CDEDC}" sibTransId="{4D8741DE-C491-41C9-8C28-800565CDFF12}"/>
    <dgm:cxn modelId="{A6D334D4-4299-411A-857E-68BAA42E43B2}" type="presParOf" srcId="{C35842A4-76ED-493B-9D78-B63C2C2182A0}" destId="{1EB871C3-E52B-47C0-8ABC-111C25732DFD}" srcOrd="0" destOrd="0" presId="urn:diagrams.loki3.com/BracketList"/>
    <dgm:cxn modelId="{C4C69FA8-A45F-45B1-9A72-8E3714474D23}" type="presParOf" srcId="{1EB871C3-E52B-47C0-8ABC-111C25732DFD}" destId="{FA391803-3ED7-4F77-8B7C-73EF2C88DD6E}" srcOrd="0" destOrd="0" presId="urn:diagrams.loki3.com/BracketList"/>
    <dgm:cxn modelId="{D0EF0228-1B5D-4C92-9CE0-1E2E229A9112}" type="presParOf" srcId="{1EB871C3-E52B-47C0-8ABC-111C25732DFD}" destId="{31A6960B-9352-4706-B517-607411AD7F14}" srcOrd="1" destOrd="0" presId="urn:diagrams.loki3.com/BracketList"/>
    <dgm:cxn modelId="{D3E80E27-77C2-43F1-BE23-1F438DB6C410}" type="presParOf" srcId="{1EB871C3-E52B-47C0-8ABC-111C25732DFD}" destId="{F5023AAC-6D37-4773-A9CC-2EFA8B5216B3}" srcOrd="2" destOrd="0" presId="urn:diagrams.loki3.com/BracketList"/>
    <dgm:cxn modelId="{91E48596-757A-400D-9674-77DF3A6400D7}" type="presParOf" srcId="{1EB871C3-E52B-47C0-8ABC-111C25732DFD}" destId="{8D99AA9E-3AD7-4F28-9A17-A6B7AECB2A1F}" srcOrd="3" destOrd="0" presId="urn:diagrams.loki3.com/BracketList"/>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529811A-FB70-445F-BFB6-FEAB10879D84}" type="doc">
      <dgm:prSet loTypeId="urn:diagrams.loki3.com/BracketList" loCatId="list" qsTypeId="urn:microsoft.com/office/officeart/2005/8/quickstyle/3d2" qsCatId="3D" csTypeId="urn:microsoft.com/office/officeart/2005/8/colors/colorful4" csCatId="colorful" phldr="1"/>
      <dgm:spPr/>
      <dgm:t>
        <a:bodyPr/>
        <a:lstStyle/>
        <a:p>
          <a:endParaRPr lang="en-US"/>
        </a:p>
      </dgm:t>
    </dgm:pt>
    <dgm:pt modelId="{9DEC7170-2CE6-493D-8F4E-1079D721F00E}">
      <dgm:prSet phldrT="[Text]"/>
      <dgm:spPr/>
      <dgm:t>
        <a:bodyPr/>
        <a:lstStyle/>
        <a:p>
          <a:r>
            <a:rPr lang="en-US" dirty="0" smtClean="0"/>
            <a:t> </a:t>
          </a:r>
          <a:endParaRPr lang="en-US" dirty="0"/>
        </a:p>
      </dgm:t>
    </dgm:pt>
    <dgm:pt modelId="{EC83981B-0F0A-4C67-A84C-1E5C04611899}" type="parTrans" cxnId="{B6E76D4A-009D-432F-A7C5-62BB2C1E8F5F}">
      <dgm:prSet/>
      <dgm:spPr/>
      <dgm:t>
        <a:bodyPr/>
        <a:lstStyle/>
        <a:p>
          <a:endParaRPr lang="en-US"/>
        </a:p>
      </dgm:t>
    </dgm:pt>
    <dgm:pt modelId="{328C47F2-28F2-4457-B5AA-241F287CA750}" type="sibTrans" cxnId="{B6E76D4A-009D-432F-A7C5-62BB2C1E8F5F}">
      <dgm:prSet/>
      <dgm:spPr/>
      <dgm:t>
        <a:bodyPr/>
        <a:lstStyle/>
        <a:p>
          <a:endParaRPr lang="en-US"/>
        </a:p>
      </dgm:t>
    </dgm:pt>
    <dgm:pt modelId="{FEC6BD3F-97B1-4C46-9746-7313E5FFF238}">
      <dgm:prSet phldrT="[Text]"/>
      <dgm:spPr/>
      <dgm:t>
        <a:bodyPr/>
        <a:lstStyle/>
        <a:p>
          <a:r>
            <a:rPr lang="en-US" dirty="0" smtClean="0"/>
            <a:t>PAP 5</a:t>
          </a:r>
          <a:endParaRPr lang="en-US" dirty="0"/>
        </a:p>
      </dgm:t>
    </dgm:pt>
    <dgm:pt modelId="{0B06184A-C8A0-459F-BC60-53DE29840266}" type="parTrans" cxnId="{7AEF71E1-AD59-4492-852D-0A80BBFBF290}">
      <dgm:prSet/>
      <dgm:spPr/>
      <dgm:t>
        <a:bodyPr/>
        <a:lstStyle/>
        <a:p>
          <a:endParaRPr lang="en-US"/>
        </a:p>
      </dgm:t>
    </dgm:pt>
    <dgm:pt modelId="{D7C938A8-B2A2-4EE0-97C7-407FC9F108AF}" type="sibTrans" cxnId="{7AEF71E1-AD59-4492-852D-0A80BBFBF290}">
      <dgm:prSet/>
      <dgm:spPr/>
      <dgm:t>
        <a:bodyPr/>
        <a:lstStyle/>
        <a:p>
          <a:endParaRPr lang="en-US"/>
        </a:p>
      </dgm:t>
    </dgm:pt>
    <dgm:pt modelId="{C35842A4-76ED-493B-9D78-B63C2C2182A0}" type="pres">
      <dgm:prSet presAssocID="{D529811A-FB70-445F-BFB6-FEAB10879D84}" presName="Name0" presStyleCnt="0">
        <dgm:presLayoutVars>
          <dgm:dir/>
          <dgm:animLvl val="lvl"/>
          <dgm:resizeHandles val="exact"/>
        </dgm:presLayoutVars>
      </dgm:prSet>
      <dgm:spPr/>
      <dgm:t>
        <a:bodyPr/>
        <a:lstStyle/>
        <a:p>
          <a:endParaRPr lang="en-US"/>
        </a:p>
      </dgm:t>
    </dgm:pt>
    <dgm:pt modelId="{45DB77A8-4D9A-44B3-84F3-6E0EA67EA0AB}" type="pres">
      <dgm:prSet presAssocID="{9DEC7170-2CE6-493D-8F4E-1079D721F00E}" presName="linNode" presStyleCnt="0"/>
      <dgm:spPr/>
    </dgm:pt>
    <dgm:pt modelId="{3C5988B9-3F31-4451-AA2D-31E70D8C6B8A}" type="pres">
      <dgm:prSet presAssocID="{9DEC7170-2CE6-493D-8F4E-1079D721F00E}" presName="parTx" presStyleLbl="revTx" presStyleIdx="0" presStyleCnt="1">
        <dgm:presLayoutVars>
          <dgm:chMax val="1"/>
          <dgm:bulletEnabled val="1"/>
        </dgm:presLayoutVars>
      </dgm:prSet>
      <dgm:spPr/>
      <dgm:t>
        <a:bodyPr/>
        <a:lstStyle/>
        <a:p>
          <a:endParaRPr lang="en-US"/>
        </a:p>
      </dgm:t>
    </dgm:pt>
    <dgm:pt modelId="{0D8D7DE2-57D5-430D-A791-60B97259C212}" type="pres">
      <dgm:prSet presAssocID="{9DEC7170-2CE6-493D-8F4E-1079D721F00E}" presName="bracket" presStyleLbl="parChTrans1D1" presStyleIdx="0" presStyleCnt="1"/>
      <dgm:spPr/>
    </dgm:pt>
    <dgm:pt modelId="{5A7FF9A7-CF40-49EA-87B2-8A9CB2B03619}" type="pres">
      <dgm:prSet presAssocID="{9DEC7170-2CE6-493D-8F4E-1079D721F00E}" presName="spH" presStyleCnt="0"/>
      <dgm:spPr/>
    </dgm:pt>
    <dgm:pt modelId="{D0FD1857-1F25-4209-82E9-15CD5FCD6A36}" type="pres">
      <dgm:prSet presAssocID="{9DEC7170-2CE6-493D-8F4E-1079D721F00E}" presName="desTx" presStyleLbl="node1" presStyleIdx="0" presStyleCnt="1">
        <dgm:presLayoutVars>
          <dgm:bulletEnabled val="1"/>
        </dgm:presLayoutVars>
      </dgm:prSet>
      <dgm:spPr/>
      <dgm:t>
        <a:bodyPr/>
        <a:lstStyle/>
        <a:p>
          <a:endParaRPr lang="en-US"/>
        </a:p>
      </dgm:t>
    </dgm:pt>
  </dgm:ptLst>
  <dgm:cxnLst>
    <dgm:cxn modelId="{764F3B85-987B-4CC5-BB01-8F10AD2558DA}" type="presOf" srcId="{D529811A-FB70-445F-BFB6-FEAB10879D84}" destId="{C35842A4-76ED-493B-9D78-B63C2C2182A0}" srcOrd="0" destOrd="0" presId="urn:diagrams.loki3.com/BracketList"/>
    <dgm:cxn modelId="{7AEF71E1-AD59-4492-852D-0A80BBFBF290}" srcId="{9DEC7170-2CE6-493D-8F4E-1079D721F00E}" destId="{FEC6BD3F-97B1-4C46-9746-7313E5FFF238}" srcOrd="0" destOrd="0" parTransId="{0B06184A-C8A0-459F-BC60-53DE29840266}" sibTransId="{D7C938A8-B2A2-4EE0-97C7-407FC9F108AF}"/>
    <dgm:cxn modelId="{C064E615-C44D-4609-BE8F-DAA148726D59}" type="presOf" srcId="{9DEC7170-2CE6-493D-8F4E-1079D721F00E}" destId="{3C5988B9-3F31-4451-AA2D-31E70D8C6B8A}" srcOrd="0" destOrd="0" presId="urn:diagrams.loki3.com/BracketList"/>
    <dgm:cxn modelId="{A4028049-15CA-4FDC-AA53-83DC062747A1}" type="presOf" srcId="{FEC6BD3F-97B1-4C46-9746-7313E5FFF238}" destId="{D0FD1857-1F25-4209-82E9-15CD5FCD6A36}" srcOrd="0" destOrd="0" presId="urn:diagrams.loki3.com/BracketList"/>
    <dgm:cxn modelId="{B6E76D4A-009D-432F-A7C5-62BB2C1E8F5F}" srcId="{D529811A-FB70-445F-BFB6-FEAB10879D84}" destId="{9DEC7170-2CE6-493D-8F4E-1079D721F00E}" srcOrd="0" destOrd="0" parTransId="{EC83981B-0F0A-4C67-A84C-1E5C04611899}" sibTransId="{328C47F2-28F2-4457-B5AA-241F287CA750}"/>
    <dgm:cxn modelId="{C7696049-61A7-40BB-9789-C4893295E687}" type="presParOf" srcId="{C35842A4-76ED-493B-9D78-B63C2C2182A0}" destId="{45DB77A8-4D9A-44B3-84F3-6E0EA67EA0AB}" srcOrd="0" destOrd="0" presId="urn:diagrams.loki3.com/BracketList"/>
    <dgm:cxn modelId="{B402F7EB-69B6-4A1E-B40E-A96E0961AB8E}" type="presParOf" srcId="{45DB77A8-4D9A-44B3-84F3-6E0EA67EA0AB}" destId="{3C5988B9-3F31-4451-AA2D-31E70D8C6B8A}" srcOrd="0" destOrd="0" presId="urn:diagrams.loki3.com/BracketList"/>
    <dgm:cxn modelId="{267062A4-3B65-4C59-B5D1-2CDF1F1D4207}" type="presParOf" srcId="{45DB77A8-4D9A-44B3-84F3-6E0EA67EA0AB}" destId="{0D8D7DE2-57D5-430D-A791-60B97259C212}" srcOrd="1" destOrd="0" presId="urn:diagrams.loki3.com/BracketList"/>
    <dgm:cxn modelId="{5CC36E23-CA4F-4C2E-B25B-4C1686CA3505}" type="presParOf" srcId="{45DB77A8-4D9A-44B3-84F3-6E0EA67EA0AB}" destId="{5A7FF9A7-CF40-49EA-87B2-8A9CB2B03619}" srcOrd="2" destOrd="0" presId="urn:diagrams.loki3.com/BracketList"/>
    <dgm:cxn modelId="{A08DC010-F7B7-4DA1-BDC3-CC08DA26AD1B}" type="presParOf" srcId="{45DB77A8-4D9A-44B3-84F3-6E0EA67EA0AB}" destId="{D0FD1857-1F25-4209-82E9-15CD5FCD6A36}" srcOrd="3" destOrd="0" presId="urn:diagrams.loki3.com/BracketList"/>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529811A-FB70-445F-BFB6-FEAB10879D84}" type="doc">
      <dgm:prSet loTypeId="urn:diagrams.loki3.com/BracketList" loCatId="list" qsTypeId="urn:microsoft.com/office/officeart/2005/8/quickstyle/3d2" qsCatId="3D" csTypeId="urn:microsoft.com/office/officeart/2005/8/colors/colorful4" csCatId="colorful" phldr="1"/>
      <dgm:spPr/>
      <dgm:t>
        <a:bodyPr/>
        <a:lstStyle/>
        <a:p>
          <a:endParaRPr lang="en-US"/>
        </a:p>
      </dgm:t>
    </dgm:pt>
    <dgm:pt modelId="{9DEC7170-2CE6-493D-8F4E-1079D721F00E}">
      <dgm:prSet phldrT="[Text]"/>
      <dgm:spPr/>
      <dgm:t>
        <a:bodyPr/>
        <a:lstStyle/>
        <a:p>
          <a:r>
            <a:rPr lang="en-US" dirty="0" smtClean="0"/>
            <a:t>PAP 11 </a:t>
          </a:r>
          <a:endParaRPr lang="en-US" dirty="0"/>
        </a:p>
      </dgm:t>
    </dgm:pt>
    <dgm:pt modelId="{EC83981B-0F0A-4C67-A84C-1E5C04611899}" type="parTrans" cxnId="{B6E76D4A-009D-432F-A7C5-62BB2C1E8F5F}">
      <dgm:prSet/>
      <dgm:spPr/>
      <dgm:t>
        <a:bodyPr/>
        <a:lstStyle/>
        <a:p>
          <a:endParaRPr lang="en-US"/>
        </a:p>
      </dgm:t>
    </dgm:pt>
    <dgm:pt modelId="{328C47F2-28F2-4457-B5AA-241F287CA750}" type="sibTrans" cxnId="{B6E76D4A-009D-432F-A7C5-62BB2C1E8F5F}">
      <dgm:prSet/>
      <dgm:spPr/>
      <dgm:t>
        <a:bodyPr/>
        <a:lstStyle/>
        <a:p>
          <a:endParaRPr lang="en-US"/>
        </a:p>
      </dgm:t>
    </dgm:pt>
    <dgm:pt modelId="{FEC6BD3F-97B1-4C46-9746-7313E5FFF238}">
      <dgm:prSet phldrT="[Text]"/>
      <dgm:spPr/>
      <dgm:t>
        <a:bodyPr/>
        <a:lstStyle/>
        <a:p>
          <a:r>
            <a:rPr lang="en-US" dirty="0" smtClean="0"/>
            <a:t>PAP 12</a:t>
          </a:r>
          <a:endParaRPr lang="en-US" dirty="0"/>
        </a:p>
      </dgm:t>
    </dgm:pt>
    <dgm:pt modelId="{0B06184A-C8A0-459F-BC60-53DE29840266}" type="parTrans" cxnId="{7AEF71E1-AD59-4492-852D-0A80BBFBF290}">
      <dgm:prSet/>
      <dgm:spPr/>
      <dgm:t>
        <a:bodyPr/>
        <a:lstStyle/>
        <a:p>
          <a:endParaRPr lang="en-US"/>
        </a:p>
      </dgm:t>
    </dgm:pt>
    <dgm:pt modelId="{D7C938A8-B2A2-4EE0-97C7-407FC9F108AF}" type="sibTrans" cxnId="{7AEF71E1-AD59-4492-852D-0A80BBFBF290}">
      <dgm:prSet/>
      <dgm:spPr/>
      <dgm:t>
        <a:bodyPr/>
        <a:lstStyle/>
        <a:p>
          <a:endParaRPr lang="en-US"/>
        </a:p>
      </dgm:t>
    </dgm:pt>
    <dgm:pt modelId="{19AE3CE1-0F37-4F89-BE78-12C8D0623402}">
      <dgm:prSet phldrT="[Text]"/>
      <dgm:spPr/>
      <dgm:t>
        <a:bodyPr/>
        <a:lstStyle/>
        <a:p>
          <a:r>
            <a:rPr lang="en-US" dirty="0" smtClean="0"/>
            <a:t>PAP 15</a:t>
          </a:r>
          <a:endParaRPr lang="en-US" dirty="0"/>
        </a:p>
      </dgm:t>
    </dgm:pt>
    <dgm:pt modelId="{1FA11E0D-1A8F-4EBB-9B7B-4449D43A0E5B}" type="parTrans" cxnId="{569D3BFD-1FEF-494C-AD66-5DE0F3AC6667}">
      <dgm:prSet/>
      <dgm:spPr/>
      <dgm:t>
        <a:bodyPr/>
        <a:lstStyle/>
        <a:p>
          <a:endParaRPr lang="en-US"/>
        </a:p>
      </dgm:t>
    </dgm:pt>
    <dgm:pt modelId="{905E5064-FFDA-4628-8FAB-E92AE4ABD690}" type="sibTrans" cxnId="{569D3BFD-1FEF-494C-AD66-5DE0F3AC6667}">
      <dgm:prSet/>
      <dgm:spPr/>
      <dgm:t>
        <a:bodyPr/>
        <a:lstStyle/>
        <a:p>
          <a:endParaRPr lang="en-US"/>
        </a:p>
      </dgm:t>
    </dgm:pt>
    <dgm:pt modelId="{335CE83C-E2B6-498F-8F15-D3E76B5618E5}">
      <dgm:prSet phldrT="[Text]"/>
      <dgm:spPr/>
      <dgm:t>
        <a:bodyPr/>
        <a:lstStyle/>
        <a:p>
          <a:endParaRPr lang="en-US" dirty="0"/>
        </a:p>
      </dgm:t>
    </dgm:pt>
    <dgm:pt modelId="{08471274-34C8-4487-9B1A-FF88AC2D8DAD}" type="parTrans" cxnId="{F87DD7F2-AB43-49D9-8B9B-644D73D31F5E}">
      <dgm:prSet/>
      <dgm:spPr/>
      <dgm:t>
        <a:bodyPr/>
        <a:lstStyle/>
        <a:p>
          <a:endParaRPr lang="en-US"/>
        </a:p>
      </dgm:t>
    </dgm:pt>
    <dgm:pt modelId="{8521A7C5-F791-4786-945D-91D7859A462B}" type="sibTrans" cxnId="{F87DD7F2-AB43-49D9-8B9B-644D73D31F5E}">
      <dgm:prSet/>
      <dgm:spPr/>
      <dgm:t>
        <a:bodyPr/>
        <a:lstStyle/>
        <a:p>
          <a:endParaRPr lang="en-US"/>
        </a:p>
      </dgm:t>
    </dgm:pt>
    <dgm:pt modelId="{C6927F0D-4486-4769-802E-18807F865582}">
      <dgm:prSet phldrT="[Text]"/>
      <dgm:spPr/>
      <dgm:t>
        <a:bodyPr/>
        <a:lstStyle/>
        <a:p>
          <a:endParaRPr lang="en-US" dirty="0"/>
        </a:p>
      </dgm:t>
    </dgm:pt>
    <dgm:pt modelId="{E49321D5-44D3-4E19-8815-5FD6439CF686}" type="parTrans" cxnId="{4FF339A9-81AE-4D4B-A044-DAE39C67F458}">
      <dgm:prSet/>
      <dgm:spPr/>
      <dgm:t>
        <a:bodyPr/>
        <a:lstStyle/>
        <a:p>
          <a:endParaRPr lang="en-US"/>
        </a:p>
      </dgm:t>
    </dgm:pt>
    <dgm:pt modelId="{8355E797-9EA2-4684-BC66-48D5EABCB313}" type="sibTrans" cxnId="{4FF339A9-81AE-4D4B-A044-DAE39C67F458}">
      <dgm:prSet/>
      <dgm:spPr/>
      <dgm:t>
        <a:bodyPr/>
        <a:lstStyle/>
        <a:p>
          <a:endParaRPr lang="en-US"/>
        </a:p>
      </dgm:t>
    </dgm:pt>
    <dgm:pt modelId="{ADBFDA56-32DB-4C5E-99D2-A2C0F5CAF772}">
      <dgm:prSet phldrT="[Text]"/>
      <dgm:spPr/>
      <dgm:t>
        <a:bodyPr/>
        <a:lstStyle/>
        <a:p>
          <a:r>
            <a:rPr lang="en-US" dirty="0" smtClean="0"/>
            <a:t>PAP 13</a:t>
          </a:r>
          <a:endParaRPr lang="en-US" dirty="0"/>
        </a:p>
      </dgm:t>
    </dgm:pt>
    <dgm:pt modelId="{96021E9D-7AD7-44C2-A11B-69100FBF1E63}" type="parTrans" cxnId="{E1205088-62F5-4D53-AD00-DB34B8A8BDCB}">
      <dgm:prSet/>
      <dgm:spPr/>
      <dgm:t>
        <a:bodyPr/>
        <a:lstStyle/>
        <a:p>
          <a:endParaRPr lang="en-US"/>
        </a:p>
      </dgm:t>
    </dgm:pt>
    <dgm:pt modelId="{24A81DA6-659C-42D5-A7AD-D3FF30C2DCDE}" type="sibTrans" cxnId="{E1205088-62F5-4D53-AD00-DB34B8A8BDCB}">
      <dgm:prSet/>
      <dgm:spPr/>
      <dgm:t>
        <a:bodyPr/>
        <a:lstStyle/>
        <a:p>
          <a:endParaRPr lang="en-US"/>
        </a:p>
      </dgm:t>
    </dgm:pt>
    <dgm:pt modelId="{E1C06573-9EED-4CED-8175-230525508E0E}">
      <dgm:prSet phldrT="[Text]"/>
      <dgm:spPr/>
      <dgm:t>
        <a:bodyPr/>
        <a:lstStyle/>
        <a:p>
          <a:r>
            <a:rPr lang="en-US" dirty="0" smtClean="0"/>
            <a:t>PAP 18</a:t>
          </a:r>
          <a:endParaRPr lang="en-US" dirty="0"/>
        </a:p>
      </dgm:t>
    </dgm:pt>
    <dgm:pt modelId="{DF6C0EC4-7B6C-43FA-AC49-6D5E44B6BD51}" type="parTrans" cxnId="{BD982612-A428-4D35-B65B-CDE2EB522EE6}">
      <dgm:prSet/>
      <dgm:spPr/>
      <dgm:t>
        <a:bodyPr/>
        <a:lstStyle/>
        <a:p>
          <a:endParaRPr lang="en-US"/>
        </a:p>
      </dgm:t>
    </dgm:pt>
    <dgm:pt modelId="{27D0E684-C897-41EA-B3D6-850F3D1AACC0}" type="sibTrans" cxnId="{BD982612-A428-4D35-B65B-CDE2EB522EE6}">
      <dgm:prSet/>
      <dgm:spPr/>
      <dgm:t>
        <a:bodyPr/>
        <a:lstStyle/>
        <a:p>
          <a:endParaRPr lang="en-US"/>
        </a:p>
      </dgm:t>
    </dgm:pt>
    <dgm:pt modelId="{93B0CB6C-9534-4FC5-BC15-B5E68BE22C2D}">
      <dgm:prSet phldrT="[Text]"/>
      <dgm:spPr/>
      <dgm:t>
        <a:bodyPr/>
        <a:lstStyle/>
        <a:p>
          <a:endParaRPr lang="en-US" dirty="0"/>
        </a:p>
      </dgm:t>
    </dgm:pt>
    <dgm:pt modelId="{1F53AE7D-10FF-4BC5-9FD8-46AFECA00B73}" type="parTrans" cxnId="{F4A4606A-34E5-4B75-91A7-6CF2C63D17F3}">
      <dgm:prSet/>
      <dgm:spPr/>
      <dgm:t>
        <a:bodyPr/>
        <a:lstStyle/>
        <a:p>
          <a:endParaRPr lang="en-US"/>
        </a:p>
      </dgm:t>
    </dgm:pt>
    <dgm:pt modelId="{CDE84231-AB66-4D83-924A-96F90DFF738B}" type="sibTrans" cxnId="{F4A4606A-34E5-4B75-91A7-6CF2C63D17F3}">
      <dgm:prSet/>
      <dgm:spPr/>
      <dgm:t>
        <a:bodyPr/>
        <a:lstStyle/>
        <a:p>
          <a:endParaRPr lang="en-US"/>
        </a:p>
      </dgm:t>
    </dgm:pt>
    <dgm:pt modelId="{D56B2270-D88E-417A-A122-1A8A04C73229}">
      <dgm:prSet phldrT="[Text]"/>
      <dgm:spPr/>
      <dgm:t>
        <a:bodyPr/>
        <a:lstStyle/>
        <a:p>
          <a:endParaRPr lang="en-US" dirty="0"/>
        </a:p>
      </dgm:t>
    </dgm:pt>
    <dgm:pt modelId="{6F405C8B-36B9-4650-8112-00D1B4BC153C}" type="parTrans" cxnId="{52BE6887-0549-4CA4-A3F5-B7752B508A1C}">
      <dgm:prSet/>
      <dgm:spPr/>
      <dgm:t>
        <a:bodyPr/>
        <a:lstStyle/>
        <a:p>
          <a:endParaRPr lang="en-US"/>
        </a:p>
      </dgm:t>
    </dgm:pt>
    <dgm:pt modelId="{DF74EAFB-B7E1-4937-BEAD-899523139A57}" type="sibTrans" cxnId="{52BE6887-0549-4CA4-A3F5-B7752B508A1C}">
      <dgm:prSet/>
      <dgm:spPr/>
      <dgm:t>
        <a:bodyPr/>
        <a:lstStyle/>
        <a:p>
          <a:endParaRPr lang="en-US"/>
        </a:p>
      </dgm:t>
    </dgm:pt>
    <dgm:pt modelId="{FFE1CF51-8DE8-45F2-AAE2-9A948D01C162}">
      <dgm:prSet phldrT="[Text]"/>
      <dgm:spPr/>
      <dgm:t>
        <a:bodyPr/>
        <a:lstStyle/>
        <a:p>
          <a:endParaRPr lang="en-US" dirty="0"/>
        </a:p>
      </dgm:t>
    </dgm:pt>
    <dgm:pt modelId="{A59DF1E9-BDE4-4B18-B5AD-5A4E59C53B1D}" type="parTrans" cxnId="{5FD1EA63-A9F4-4677-A5B7-82B266A8BA70}">
      <dgm:prSet/>
      <dgm:spPr/>
      <dgm:t>
        <a:bodyPr/>
        <a:lstStyle/>
        <a:p>
          <a:endParaRPr lang="en-US"/>
        </a:p>
      </dgm:t>
    </dgm:pt>
    <dgm:pt modelId="{16A2B5DE-3370-42B1-B45C-EB764D2E7200}" type="sibTrans" cxnId="{5FD1EA63-A9F4-4677-A5B7-82B266A8BA70}">
      <dgm:prSet/>
      <dgm:spPr/>
      <dgm:t>
        <a:bodyPr/>
        <a:lstStyle/>
        <a:p>
          <a:endParaRPr lang="en-US"/>
        </a:p>
      </dgm:t>
    </dgm:pt>
    <dgm:pt modelId="{1C7B74FE-3AE8-4072-A95E-21FA12998537}">
      <dgm:prSet phldrT="[Text]"/>
      <dgm:spPr/>
      <dgm:t>
        <a:bodyPr/>
        <a:lstStyle/>
        <a:p>
          <a:r>
            <a:rPr lang="en-US" dirty="0" smtClean="0"/>
            <a:t>PAP 16</a:t>
          </a:r>
          <a:endParaRPr lang="en-US" dirty="0"/>
        </a:p>
      </dgm:t>
    </dgm:pt>
    <dgm:pt modelId="{A2190999-1C96-4E4D-9439-3806CE6EEDA2}" type="parTrans" cxnId="{D6D134B4-6F82-41FA-BFF7-95B7AF2FE437}">
      <dgm:prSet/>
      <dgm:spPr/>
      <dgm:t>
        <a:bodyPr/>
        <a:lstStyle/>
        <a:p>
          <a:endParaRPr lang="en-US"/>
        </a:p>
      </dgm:t>
    </dgm:pt>
    <dgm:pt modelId="{1F2EB478-93A8-40C1-9B94-2A9B3A315B9D}" type="sibTrans" cxnId="{D6D134B4-6F82-41FA-BFF7-95B7AF2FE437}">
      <dgm:prSet/>
      <dgm:spPr/>
      <dgm:t>
        <a:bodyPr/>
        <a:lstStyle/>
        <a:p>
          <a:endParaRPr lang="en-US"/>
        </a:p>
      </dgm:t>
    </dgm:pt>
    <dgm:pt modelId="{2E7E9126-A3A6-4C73-8103-C989143992DE}">
      <dgm:prSet phldrT="[Text]"/>
      <dgm:spPr/>
      <dgm:t>
        <a:bodyPr/>
        <a:lstStyle/>
        <a:p>
          <a:endParaRPr lang="en-US" dirty="0"/>
        </a:p>
      </dgm:t>
    </dgm:pt>
    <dgm:pt modelId="{ED68B094-3EC7-4F58-9622-A9624C78446A}" type="parTrans" cxnId="{E0CD2A67-5C3F-40E7-915F-17FE2D1DBDC8}">
      <dgm:prSet/>
      <dgm:spPr/>
      <dgm:t>
        <a:bodyPr/>
        <a:lstStyle/>
        <a:p>
          <a:endParaRPr lang="en-US"/>
        </a:p>
      </dgm:t>
    </dgm:pt>
    <dgm:pt modelId="{A74BD3BB-2AEC-49A7-9E16-53EF3F51B3E4}" type="sibTrans" cxnId="{E0CD2A67-5C3F-40E7-915F-17FE2D1DBDC8}">
      <dgm:prSet/>
      <dgm:spPr/>
      <dgm:t>
        <a:bodyPr/>
        <a:lstStyle/>
        <a:p>
          <a:endParaRPr lang="en-US"/>
        </a:p>
      </dgm:t>
    </dgm:pt>
    <dgm:pt modelId="{C35842A4-76ED-493B-9D78-B63C2C2182A0}" type="pres">
      <dgm:prSet presAssocID="{D529811A-FB70-445F-BFB6-FEAB10879D84}" presName="Name0" presStyleCnt="0">
        <dgm:presLayoutVars>
          <dgm:dir/>
          <dgm:animLvl val="lvl"/>
          <dgm:resizeHandles val="exact"/>
        </dgm:presLayoutVars>
      </dgm:prSet>
      <dgm:spPr/>
      <dgm:t>
        <a:bodyPr/>
        <a:lstStyle/>
        <a:p>
          <a:endParaRPr lang="en-US"/>
        </a:p>
      </dgm:t>
    </dgm:pt>
    <dgm:pt modelId="{010EA953-3CBC-41CA-8DCE-B4EEB2C88961}" type="pres">
      <dgm:prSet presAssocID="{FFE1CF51-8DE8-45F2-AAE2-9A948D01C162}" presName="linNode" presStyleCnt="0"/>
      <dgm:spPr/>
    </dgm:pt>
    <dgm:pt modelId="{14D73E2E-5226-4357-A4F5-A32E5769098D}" type="pres">
      <dgm:prSet presAssocID="{FFE1CF51-8DE8-45F2-AAE2-9A948D01C162}" presName="parTx" presStyleLbl="revTx" presStyleIdx="0" presStyleCnt="6">
        <dgm:presLayoutVars>
          <dgm:chMax val="1"/>
          <dgm:bulletEnabled val="1"/>
        </dgm:presLayoutVars>
      </dgm:prSet>
      <dgm:spPr/>
      <dgm:t>
        <a:bodyPr/>
        <a:lstStyle/>
        <a:p>
          <a:endParaRPr lang="en-US"/>
        </a:p>
      </dgm:t>
    </dgm:pt>
    <dgm:pt modelId="{908C6619-8813-4AEC-BCC2-5F0A8C63E61C}" type="pres">
      <dgm:prSet presAssocID="{FFE1CF51-8DE8-45F2-AAE2-9A948D01C162}" presName="bracket" presStyleLbl="parChTrans1D1" presStyleIdx="0" presStyleCnt="6"/>
      <dgm:spPr/>
    </dgm:pt>
    <dgm:pt modelId="{A911D4B0-57C1-4DDA-AD65-74276B0EC962}" type="pres">
      <dgm:prSet presAssocID="{FFE1CF51-8DE8-45F2-AAE2-9A948D01C162}" presName="spH" presStyleCnt="0"/>
      <dgm:spPr/>
    </dgm:pt>
    <dgm:pt modelId="{AA23C832-E481-47DC-A89F-E782CD8BA9EE}" type="pres">
      <dgm:prSet presAssocID="{FFE1CF51-8DE8-45F2-AAE2-9A948D01C162}" presName="desTx" presStyleLbl="node1" presStyleIdx="0" presStyleCnt="6">
        <dgm:presLayoutVars>
          <dgm:bulletEnabled val="1"/>
        </dgm:presLayoutVars>
      </dgm:prSet>
      <dgm:spPr/>
      <dgm:t>
        <a:bodyPr/>
        <a:lstStyle/>
        <a:p>
          <a:endParaRPr lang="en-US"/>
        </a:p>
      </dgm:t>
    </dgm:pt>
    <dgm:pt modelId="{718DE3F4-0444-4559-B283-6A509F9026B8}" type="pres">
      <dgm:prSet presAssocID="{16A2B5DE-3370-42B1-B45C-EB764D2E7200}" presName="spV" presStyleCnt="0"/>
      <dgm:spPr/>
    </dgm:pt>
    <dgm:pt modelId="{2A06CA85-FE68-4F55-8A94-78679B82F6AC}" type="pres">
      <dgm:prSet presAssocID="{D56B2270-D88E-417A-A122-1A8A04C73229}" presName="linNode" presStyleCnt="0"/>
      <dgm:spPr/>
    </dgm:pt>
    <dgm:pt modelId="{26AE95A7-B80B-4BB2-A434-C8AFC7944A9A}" type="pres">
      <dgm:prSet presAssocID="{D56B2270-D88E-417A-A122-1A8A04C73229}" presName="parTx" presStyleLbl="revTx" presStyleIdx="1" presStyleCnt="6">
        <dgm:presLayoutVars>
          <dgm:chMax val="1"/>
          <dgm:bulletEnabled val="1"/>
        </dgm:presLayoutVars>
      </dgm:prSet>
      <dgm:spPr/>
      <dgm:t>
        <a:bodyPr/>
        <a:lstStyle/>
        <a:p>
          <a:endParaRPr lang="en-US"/>
        </a:p>
      </dgm:t>
    </dgm:pt>
    <dgm:pt modelId="{F50A1FDA-839A-4687-A135-3C28276F890D}" type="pres">
      <dgm:prSet presAssocID="{D56B2270-D88E-417A-A122-1A8A04C73229}" presName="bracket" presStyleLbl="parChTrans1D1" presStyleIdx="1" presStyleCnt="6"/>
      <dgm:spPr/>
    </dgm:pt>
    <dgm:pt modelId="{C67F516F-746E-4096-AF20-885F411D5614}" type="pres">
      <dgm:prSet presAssocID="{D56B2270-D88E-417A-A122-1A8A04C73229}" presName="spH" presStyleCnt="0"/>
      <dgm:spPr/>
    </dgm:pt>
    <dgm:pt modelId="{9041A719-4EFF-462C-95A5-F8BFC2809045}" type="pres">
      <dgm:prSet presAssocID="{D56B2270-D88E-417A-A122-1A8A04C73229}" presName="desTx" presStyleLbl="node1" presStyleIdx="1" presStyleCnt="6">
        <dgm:presLayoutVars>
          <dgm:bulletEnabled val="1"/>
        </dgm:presLayoutVars>
      </dgm:prSet>
      <dgm:spPr/>
      <dgm:t>
        <a:bodyPr/>
        <a:lstStyle/>
        <a:p>
          <a:endParaRPr lang="en-US"/>
        </a:p>
      </dgm:t>
    </dgm:pt>
    <dgm:pt modelId="{C62AA507-69BC-4E45-970F-EE64750366FA}" type="pres">
      <dgm:prSet presAssocID="{DF74EAFB-B7E1-4937-BEAD-899523139A57}" presName="spV" presStyleCnt="0"/>
      <dgm:spPr/>
    </dgm:pt>
    <dgm:pt modelId="{413EE972-D8BA-4542-A74E-AFA2F98345EA}" type="pres">
      <dgm:prSet presAssocID="{C6927F0D-4486-4769-802E-18807F865582}" presName="linNode" presStyleCnt="0"/>
      <dgm:spPr/>
    </dgm:pt>
    <dgm:pt modelId="{54420BF3-80AE-4E03-9B0A-6B27FE4E1AA5}" type="pres">
      <dgm:prSet presAssocID="{C6927F0D-4486-4769-802E-18807F865582}" presName="parTx" presStyleLbl="revTx" presStyleIdx="2" presStyleCnt="6">
        <dgm:presLayoutVars>
          <dgm:chMax val="1"/>
          <dgm:bulletEnabled val="1"/>
        </dgm:presLayoutVars>
      </dgm:prSet>
      <dgm:spPr/>
      <dgm:t>
        <a:bodyPr/>
        <a:lstStyle/>
        <a:p>
          <a:endParaRPr lang="en-US"/>
        </a:p>
      </dgm:t>
    </dgm:pt>
    <dgm:pt modelId="{F3EE5AFD-35FD-47DA-85C1-ABBE3B338046}" type="pres">
      <dgm:prSet presAssocID="{C6927F0D-4486-4769-802E-18807F865582}" presName="bracket" presStyleLbl="parChTrans1D1" presStyleIdx="2" presStyleCnt="6"/>
      <dgm:spPr/>
    </dgm:pt>
    <dgm:pt modelId="{AA5C7902-4B6E-40EE-A9C9-E49753BED7A7}" type="pres">
      <dgm:prSet presAssocID="{C6927F0D-4486-4769-802E-18807F865582}" presName="spH" presStyleCnt="0"/>
      <dgm:spPr/>
    </dgm:pt>
    <dgm:pt modelId="{B79550DD-E0B3-4B1A-8CC6-85E4A0D7CF19}" type="pres">
      <dgm:prSet presAssocID="{C6927F0D-4486-4769-802E-18807F865582}" presName="desTx" presStyleLbl="node1" presStyleIdx="2" presStyleCnt="6">
        <dgm:presLayoutVars>
          <dgm:bulletEnabled val="1"/>
        </dgm:presLayoutVars>
      </dgm:prSet>
      <dgm:spPr/>
      <dgm:t>
        <a:bodyPr/>
        <a:lstStyle/>
        <a:p>
          <a:endParaRPr lang="en-US"/>
        </a:p>
      </dgm:t>
    </dgm:pt>
    <dgm:pt modelId="{E4492991-EE36-4EC3-BFA7-1AC13E00CAAC}" type="pres">
      <dgm:prSet presAssocID="{8355E797-9EA2-4684-BC66-48D5EABCB313}" presName="spV" presStyleCnt="0"/>
      <dgm:spPr/>
    </dgm:pt>
    <dgm:pt modelId="{F9F0C25E-91E0-4033-9165-04B1410E349E}" type="pres">
      <dgm:prSet presAssocID="{335CE83C-E2B6-498F-8F15-D3E76B5618E5}" presName="linNode" presStyleCnt="0"/>
      <dgm:spPr/>
    </dgm:pt>
    <dgm:pt modelId="{4904FF90-82E1-494B-992A-ABC4B626C5AA}" type="pres">
      <dgm:prSet presAssocID="{335CE83C-E2B6-498F-8F15-D3E76B5618E5}" presName="parTx" presStyleLbl="revTx" presStyleIdx="3" presStyleCnt="6">
        <dgm:presLayoutVars>
          <dgm:chMax val="1"/>
          <dgm:bulletEnabled val="1"/>
        </dgm:presLayoutVars>
      </dgm:prSet>
      <dgm:spPr/>
      <dgm:t>
        <a:bodyPr/>
        <a:lstStyle/>
        <a:p>
          <a:endParaRPr lang="en-US"/>
        </a:p>
      </dgm:t>
    </dgm:pt>
    <dgm:pt modelId="{7326B606-6E41-429D-9F8E-E86B64005959}" type="pres">
      <dgm:prSet presAssocID="{335CE83C-E2B6-498F-8F15-D3E76B5618E5}" presName="bracket" presStyleLbl="parChTrans1D1" presStyleIdx="3" presStyleCnt="6"/>
      <dgm:spPr/>
    </dgm:pt>
    <dgm:pt modelId="{00AB8E07-C07E-4D15-9DB9-ACBB5996DD5D}" type="pres">
      <dgm:prSet presAssocID="{335CE83C-E2B6-498F-8F15-D3E76B5618E5}" presName="spH" presStyleCnt="0"/>
      <dgm:spPr/>
    </dgm:pt>
    <dgm:pt modelId="{E0C1A954-AE0F-4D0D-9993-DF755FB158DF}" type="pres">
      <dgm:prSet presAssocID="{335CE83C-E2B6-498F-8F15-D3E76B5618E5}" presName="desTx" presStyleLbl="node1" presStyleIdx="3" presStyleCnt="6">
        <dgm:presLayoutVars>
          <dgm:bulletEnabled val="1"/>
        </dgm:presLayoutVars>
      </dgm:prSet>
      <dgm:spPr/>
      <dgm:t>
        <a:bodyPr/>
        <a:lstStyle/>
        <a:p>
          <a:endParaRPr lang="en-US"/>
        </a:p>
      </dgm:t>
    </dgm:pt>
    <dgm:pt modelId="{F2643975-6DF4-4E02-9FA5-EA46B5170E31}" type="pres">
      <dgm:prSet presAssocID="{8521A7C5-F791-4786-945D-91D7859A462B}" presName="spV" presStyleCnt="0"/>
      <dgm:spPr/>
    </dgm:pt>
    <dgm:pt modelId="{CFBAAC25-22AE-47C1-A5E0-A5CF7087DA8F}" type="pres">
      <dgm:prSet presAssocID="{2E7E9126-A3A6-4C73-8103-C989143992DE}" presName="linNode" presStyleCnt="0"/>
      <dgm:spPr/>
    </dgm:pt>
    <dgm:pt modelId="{82EF02C7-1942-41B1-AF82-FBFB97691051}" type="pres">
      <dgm:prSet presAssocID="{2E7E9126-A3A6-4C73-8103-C989143992DE}" presName="parTx" presStyleLbl="revTx" presStyleIdx="4" presStyleCnt="6">
        <dgm:presLayoutVars>
          <dgm:chMax val="1"/>
          <dgm:bulletEnabled val="1"/>
        </dgm:presLayoutVars>
      </dgm:prSet>
      <dgm:spPr/>
      <dgm:t>
        <a:bodyPr/>
        <a:lstStyle/>
        <a:p>
          <a:endParaRPr lang="en-US"/>
        </a:p>
      </dgm:t>
    </dgm:pt>
    <dgm:pt modelId="{1F607E6B-6168-4344-981C-2662F6A63F2E}" type="pres">
      <dgm:prSet presAssocID="{2E7E9126-A3A6-4C73-8103-C989143992DE}" presName="bracket" presStyleLbl="parChTrans1D1" presStyleIdx="4" presStyleCnt="6"/>
      <dgm:spPr/>
    </dgm:pt>
    <dgm:pt modelId="{942EB393-C2F6-4842-992B-7CB250A745B3}" type="pres">
      <dgm:prSet presAssocID="{2E7E9126-A3A6-4C73-8103-C989143992DE}" presName="spH" presStyleCnt="0"/>
      <dgm:spPr/>
    </dgm:pt>
    <dgm:pt modelId="{52CBB5E3-6810-4600-8E19-D24DBD70DB80}" type="pres">
      <dgm:prSet presAssocID="{2E7E9126-A3A6-4C73-8103-C989143992DE}" presName="desTx" presStyleLbl="node1" presStyleIdx="4" presStyleCnt="6">
        <dgm:presLayoutVars>
          <dgm:bulletEnabled val="1"/>
        </dgm:presLayoutVars>
      </dgm:prSet>
      <dgm:spPr/>
      <dgm:t>
        <a:bodyPr/>
        <a:lstStyle/>
        <a:p>
          <a:endParaRPr lang="en-US"/>
        </a:p>
      </dgm:t>
    </dgm:pt>
    <dgm:pt modelId="{D155037C-A3C0-48B7-AAAD-B467208E7114}" type="pres">
      <dgm:prSet presAssocID="{A74BD3BB-2AEC-49A7-9E16-53EF3F51B3E4}" presName="spV" presStyleCnt="0"/>
      <dgm:spPr/>
    </dgm:pt>
    <dgm:pt modelId="{CB166BF6-BA47-487C-BB38-836CA63A72DD}" type="pres">
      <dgm:prSet presAssocID="{93B0CB6C-9534-4FC5-BC15-B5E68BE22C2D}" presName="linNode" presStyleCnt="0"/>
      <dgm:spPr/>
    </dgm:pt>
    <dgm:pt modelId="{862DE70D-9B02-491E-AC50-40E87BD99BA3}" type="pres">
      <dgm:prSet presAssocID="{93B0CB6C-9534-4FC5-BC15-B5E68BE22C2D}" presName="parTx" presStyleLbl="revTx" presStyleIdx="5" presStyleCnt="6">
        <dgm:presLayoutVars>
          <dgm:chMax val="1"/>
          <dgm:bulletEnabled val="1"/>
        </dgm:presLayoutVars>
      </dgm:prSet>
      <dgm:spPr/>
      <dgm:t>
        <a:bodyPr/>
        <a:lstStyle/>
        <a:p>
          <a:endParaRPr lang="en-US"/>
        </a:p>
      </dgm:t>
    </dgm:pt>
    <dgm:pt modelId="{9F66A118-BB0F-455F-AEEF-53ED31FE394D}" type="pres">
      <dgm:prSet presAssocID="{93B0CB6C-9534-4FC5-BC15-B5E68BE22C2D}" presName="bracket" presStyleLbl="parChTrans1D1" presStyleIdx="5" presStyleCnt="6"/>
      <dgm:spPr/>
    </dgm:pt>
    <dgm:pt modelId="{0015E2E8-8FF4-4C55-9831-2B46BC7C4453}" type="pres">
      <dgm:prSet presAssocID="{93B0CB6C-9534-4FC5-BC15-B5E68BE22C2D}" presName="spH" presStyleCnt="0"/>
      <dgm:spPr/>
    </dgm:pt>
    <dgm:pt modelId="{45575A58-BBF7-40AB-810A-00AC4CB024FA}" type="pres">
      <dgm:prSet presAssocID="{93B0CB6C-9534-4FC5-BC15-B5E68BE22C2D}" presName="desTx" presStyleLbl="node1" presStyleIdx="5" presStyleCnt="6">
        <dgm:presLayoutVars>
          <dgm:bulletEnabled val="1"/>
        </dgm:presLayoutVars>
      </dgm:prSet>
      <dgm:spPr/>
      <dgm:t>
        <a:bodyPr/>
        <a:lstStyle/>
        <a:p>
          <a:endParaRPr lang="en-US"/>
        </a:p>
      </dgm:t>
    </dgm:pt>
  </dgm:ptLst>
  <dgm:cxnLst>
    <dgm:cxn modelId="{BD982612-A428-4D35-B65B-CDE2EB522EE6}" srcId="{93B0CB6C-9534-4FC5-BC15-B5E68BE22C2D}" destId="{E1C06573-9EED-4CED-8175-230525508E0E}" srcOrd="0" destOrd="0" parTransId="{DF6C0EC4-7B6C-43FA-AC49-6D5E44B6BD51}" sibTransId="{27D0E684-C897-41EA-B3D6-850F3D1AACC0}"/>
    <dgm:cxn modelId="{17E5E2C4-5A60-45D5-A1EA-5636815B743E}" type="presOf" srcId="{9DEC7170-2CE6-493D-8F4E-1079D721F00E}" destId="{AA23C832-E481-47DC-A89F-E782CD8BA9EE}" srcOrd="0" destOrd="0" presId="urn:diagrams.loki3.com/BracketList"/>
    <dgm:cxn modelId="{0BBE6C30-F54A-489D-8270-4E7EEF64733D}" type="presOf" srcId="{335CE83C-E2B6-498F-8F15-D3E76B5618E5}" destId="{4904FF90-82E1-494B-992A-ABC4B626C5AA}" srcOrd="0" destOrd="0" presId="urn:diagrams.loki3.com/BracketList"/>
    <dgm:cxn modelId="{569D3BFD-1FEF-494C-AD66-5DE0F3AC6667}" srcId="{335CE83C-E2B6-498F-8F15-D3E76B5618E5}" destId="{19AE3CE1-0F37-4F89-BE78-12C8D0623402}" srcOrd="0" destOrd="0" parTransId="{1FA11E0D-1A8F-4EBB-9B7B-4449D43A0E5B}" sibTransId="{905E5064-FFDA-4628-8FAB-E92AE4ABD690}"/>
    <dgm:cxn modelId="{8944B113-3E40-4A26-B9A6-6CD1237C61EB}" type="presOf" srcId="{E1C06573-9EED-4CED-8175-230525508E0E}" destId="{45575A58-BBF7-40AB-810A-00AC4CB024FA}" srcOrd="0" destOrd="0" presId="urn:diagrams.loki3.com/BracketList"/>
    <dgm:cxn modelId="{CED51BBF-9BDC-490F-9EA5-9954DCAA4230}" type="presOf" srcId="{D529811A-FB70-445F-BFB6-FEAB10879D84}" destId="{C35842A4-76ED-493B-9D78-B63C2C2182A0}" srcOrd="0" destOrd="0" presId="urn:diagrams.loki3.com/BracketList"/>
    <dgm:cxn modelId="{CC640405-8AD8-45B3-97E7-E36E9D439ED3}" type="presOf" srcId="{D56B2270-D88E-417A-A122-1A8A04C73229}" destId="{26AE95A7-B80B-4BB2-A434-C8AFC7944A9A}" srcOrd="0" destOrd="0" presId="urn:diagrams.loki3.com/BracketList"/>
    <dgm:cxn modelId="{7AEF71E1-AD59-4492-852D-0A80BBFBF290}" srcId="{D56B2270-D88E-417A-A122-1A8A04C73229}" destId="{FEC6BD3F-97B1-4C46-9746-7313E5FFF238}" srcOrd="0" destOrd="0" parTransId="{0B06184A-C8A0-459F-BC60-53DE29840266}" sibTransId="{D7C938A8-B2A2-4EE0-97C7-407FC9F108AF}"/>
    <dgm:cxn modelId="{03E9B7E7-C307-4055-8BAC-990A9DBBAD4A}" type="presOf" srcId="{FEC6BD3F-97B1-4C46-9746-7313E5FFF238}" destId="{9041A719-4EFF-462C-95A5-F8BFC2809045}" srcOrd="0" destOrd="0" presId="urn:diagrams.loki3.com/BracketList"/>
    <dgm:cxn modelId="{485165D7-E55B-4369-B901-3EB63E068E43}" type="presOf" srcId="{C6927F0D-4486-4769-802E-18807F865582}" destId="{54420BF3-80AE-4E03-9B0A-6B27FE4E1AA5}" srcOrd="0" destOrd="0" presId="urn:diagrams.loki3.com/BracketList"/>
    <dgm:cxn modelId="{F87DD7F2-AB43-49D9-8B9B-644D73D31F5E}" srcId="{D529811A-FB70-445F-BFB6-FEAB10879D84}" destId="{335CE83C-E2B6-498F-8F15-D3E76B5618E5}" srcOrd="3" destOrd="0" parTransId="{08471274-34C8-4487-9B1A-FF88AC2D8DAD}" sibTransId="{8521A7C5-F791-4786-945D-91D7859A462B}"/>
    <dgm:cxn modelId="{B6E76D4A-009D-432F-A7C5-62BB2C1E8F5F}" srcId="{FFE1CF51-8DE8-45F2-AAE2-9A948D01C162}" destId="{9DEC7170-2CE6-493D-8F4E-1079D721F00E}" srcOrd="0" destOrd="0" parTransId="{EC83981B-0F0A-4C67-A84C-1E5C04611899}" sibTransId="{328C47F2-28F2-4457-B5AA-241F287CA750}"/>
    <dgm:cxn modelId="{E1205088-62F5-4D53-AD00-DB34B8A8BDCB}" srcId="{C6927F0D-4486-4769-802E-18807F865582}" destId="{ADBFDA56-32DB-4C5E-99D2-A2C0F5CAF772}" srcOrd="0" destOrd="0" parTransId="{96021E9D-7AD7-44C2-A11B-69100FBF1E63}" sibTransId="{24A81DA6-659C-42D5-A7AD-D3FF30C2DCDE}"/>
    <dgm:cxn modelId="{E0CD2A67-5C3F-40E7-915F-17FE2D1DBDC8}" srcId="{D529811A-FB70-445F-BFB6-FEAB10879D84}" destId="{2E7E9126-A3A6-4C73-8103-C989143992DE}" srcOrd="4" destOrd="0" parTransId="{ED68B094-3EC7-4F58-9622-A9624C78446A}" sibTransId="{A74BD3BB-2AEC-49A7-9E16-53EF3F51B3E4}"/>
    <dgm:cxn modelId="{C133D3D0-4208-43EB-B5F7-AEB1EE44575D}" type="presOf" srcId="{2E7E9126-A3A6-4C73-8103-C989143992DE}" destId="{82EF02C7-1942-41B1-AF82-FBFB97691051}" srcOrd="0" destOrd="0" presId="urn:diagrams.loki3.com/BracketList"/>
    <dgm:cxn modelId="{5FD1EA63-A9F4-4677-A5B7-82B266A8BA70}" srcId="{D529811A-FB70-445F-BFB6-FEAB10879D84}" destId="{FFE1CF51-8DE8-45F2-AAE2-9A948D01C162}" srcOrd="0" destOrd="0" parTransId="{A59DF1E9-BDE4-4B18-B5AD-5A4E59C53B1D}" sibTransId="{16A2B5DE-3370-42B1-B45C-EB764D2E7200}"/>
    <dgm:cxn modelId="{6641E611-56B2-46F1-AADB-9025ED076443}" type="presOf" srcId="{93B0CB6C-9534-4FC5-BC15-B5E68BE22C2D}" destId="{862DE70D-9B02-491E-AC50-40E87BD99BA3}" srcOrd="0" destOrd="0" presId="urn:diagrams.loki3.com/BracketList"/>
    <dgm:cxn modelId="{488955FB-8816-40FE-AC52-EFA422A2BBBB}" type="presOf" srcId="{ADBFDA56-32DB-4C5E-99D2-A2C0F5CAF772}" destId="{B79550DD-E0B3-4B1A-8CC6-85E4A0D7CF19}" srcOrd="0" destOrd="0" presId="urn:diagrams.loki3.com/BracketList"/>
    <dgm:cxn modelId="{D6D134B4-6F82-41FA-BFF7-95B7AF2FE437}" srcId="{2E7E9126-A3A6-4C73-8103-C989143992DE}" destId="{1C7B74FE-3AE8-4072-A95E-21FA12998537}" srcOrd="0" destOrd="0" parTransId="{A2190999-1C96-4E4D-9439-3806CE6EEDA2}" sibTransId="{1F2EB478-93A8-40C1-9B94-2A9B3A315B9D}"/>
    <dgm:cxn modelId="{5E61FB7E-C392-4A9B-9D34-F24CC6CD2843}" type="presOf" srcId="{1C7B74FE-3AE8-4072-A95E-21FA12998537}" destId="{52CBB5E3-6810-4600-8E19-D24DBD70DB80}" srcOrd="0" destOrd="0" presId="urn:diagrams.loki3.com/BracketList"/>
    <dgm:cxn modelId="{4FF339A9-81AE-4D4B-A044-DAE39C67F458}" srcId="{D529811A-FB70-445F-BFB6-FEAB10879D84}" destId="{C6927F0D-4486-4769-802E-18807F865582}" srcOrd="2" destOrd="0" parTransId="{E49321D5-44D3-4E19-8815-5FD6439CF686}" sibTransId="{8355E797-9EA2-4684-BC66-48D5EABCB313}"/>
    <dgm:cxn modelId="{7F57DF61-F827-42BB-B6F9-F53C564105E7}" type="presOf" srcId="{FFE1CF51-8DE8-45F2-AAE2-9A948D01C162}" destId="{14D73E2E-5226-4357-A4F5-A32E5769098D}" srcOrd="0" destOrd="0" presId="urn:diagrams.loki3.com/BracketList"/>
    <dgm:cxn modelId="{F4A4606A-34E5-4B75-91A7-6CF2C63D17F3}" srcId="{D529811A-FB70-445F-BFB6-FEAB10879D84}" destId="{93B0CB6C-9534-4FC5-BC15-B5E68BE22C2D}" srcOrd="5" destOrd="0" parTransId="{1F53AE7D-10FF-4BC5-9FD8-46AFECA00B73}" sibTransId="{CDE84231-AB66-4D83-924A-96F90DFF738B}"/>
    <dgm:cxn modelId="{52BE6887-0549-4CA4-A3F5-B7752B508A1C}" srcId="{D529811A-FB70-445F-BFB6-FEAB10879D84}" destId="{D56B2270-D88E-417A-A122-1A8A04C73229}" srcOrd="1" destOrd="0" parTransId="{6F405C8B-36B9-4650-8112-00D1B4BC153C}" sibTransId="{DF74EAFB-B7E1-4937-BEAD-899523139A57}"/>
    <dgm:cxn modelId="{12EE9DDD-01F0-4DDF-B6CB-64D3230E8A93}" type="presOf" srcId="{19AE3CE1-0F37-4F89-BE78-12C8D0623402}" destId="{E0C1A954-AE0F-4D0D-9993-DF755FB158DF}" srcOrd="0" destOrd="0" presId="urn:diagrams.loki3.com/BracketList"/>
    <dgm:cxn modelId="{F40CFFF3-5467-4E2E-89B3-4CF88785A43E}" type="presParOf" srcId="{C35842A4-76ED-493B-9D78-B63C2C2182A0}" destId="{010EA953-3CBC-41CA-8DCE-B4EEB2C88961}" srcOrd="0" destOrd="0" presId="urn:diagrams.loki3.com/BracketList"/>
    <dgm:cxn modelId="{4F6C73CE-03B4-4B77-9D41-8AD279A7B8B1}" type="presParOf" srcId="{010EA953-3CBC-41CA-8DCE-B4EEB2C88961}" destId="{14D73E2E-5226-4357-A4F5-A32E5769098D}" srcOrd="0" destOrd="0" presId="urn:diagrams.loki3.com/BracketList"/>
    <dgm:cxn modelId="{46E25E59-E430-4B78-B5C6-5F3A062E2FDF}" type="presParOf" srcId="{010EA953-3CBC-41CA-8DCE-B4EEB2C88961}" destId="{908C6619-8813-4AEC-BCC2-5F0A8C63E61C}" srcOrd="1" destOrd="0" presId="urn:diagrams.loki3.com/BracketList"/>
    <dgm:cxn modelId="{5CD409C1-AF2E-4B71-8254-9E433BA37DA8}" type="presParOf" srcId="{010EA953-3CBC-41CA-8DCE-B4EEB2C88961}" destId="{A911D4B0-57C1-4DDA-AD65-74276B0EC962}" srcOrd="2" destOrd="0" presId="urn:diagrams.loki3.com/BracketList"/>
    <dgm:cxn modelId="{13786226-9D35-428F-84CA-E64E9BBF7CA5}" type="presParOf" srcId="{010EA953-3CBC-41CA-8DCE-B4EEB2C88961}" destId="{AA23C832-E481-47DC-A89F-E782CD8BA9EE}" srcOrd="3" destOrd="0" presId="urn:diagrams.loki3.com/BracketList"/>
    <dgm:cxn modelId="{D3052120-D70B-48B9-B4B7-6386603068EC}" type="presParOf" srcId="{C35842A4-76ED-493B-9D78-B63C2C2182A0}" destId="{718DE3F4-0444-4559-B283-6A509F9026B8}" srcOrd="1" destOrd="0" presId="urn:diagrams.loki3.com/BracketList"/>
    <dgm:cxn modelId="{B9319941-5657-4D13-A3AC-37374754EDF8}" type="presParOf" srcId="{C35842A4-76ED-493B-9D78-B63C2C2182A0}" destId="{2A06CA85-FE68-4F55-8A94-78679B82F6AC}" srcOrd="2" destOrd="0" presId="urn:diagrams.loki3.com/BracketList"/>
    <dgm:cxn modelId="{158B8B87-9E66-421E-8D2C-C866CBFE7C5C}" type="presParOf" srcId="{2A06CA85-FE68-4F55-8A94-78679B82F6AC}" destId="{26AE95A7-B80B-4BB2-A434-C8AFC7944A9A}" srcOrd="0" destOrd="0" presId="urn:diagrams.loki3.com/BracketList"/>
    <dgm:cxn modelId="{9C4656B3-7305-443B-9057-ACFEECACA463}" type="presParOf" srcId="{2A06CA85-FE68-4F55-8A94-78679B82F6AC}" destId="{F50A1FDA-839A-4687-A135-3C28276F890D}" srcOrd="1" destOrd="0" presId="urn:diagrams.loki3.com/BracketList"/>
    <dgm:cxn modelId="{67DC57EA-DACD-4756-A9FD-E074B352C489}" type="presParOf" srcId="{2A06CA85-FE68-4F55-8A94-78679B82F6AC}" destId="{C67F516F-746E-4096-AF20-885F411D5614}" srcOrd="2" destOrd="0" presId="urn:diagrams.loki3.com/BracketList"/>
    <dgm:cxn modelId="{1BDB20F4-4D7F-4C5A-ACFC-514676E5A888}" type="presParOf" srcId="{2A06CA85-FE68-4F55-8A94-78679B82F6AC}" destId="{9041A719-4EFF-462C-95A5-F8BFC2809045}" srcOrd="3" destOrd="0" presId="urn:diagrams.loki3.com/BracketList"/>
    <dgm:cxn modelId="{9F1BEC8C-CA1D-48EA-A458-9B209C6C3F3B}" type="presParOf" srcId="{C35842A4-76ED-493B-9D78-B63C2C2182A0}" destId="{C62AA507-69BC-4E45-970F-EE64750366FA}" srcOrd="3" destOrd="0" presId="urn:diagrams.loki3.com/BracketList"/>
    <dgm:cxn modelId="{7DE896E5-7BBF-4FC8-A3C7-84922D76CCA2}" type="presParOf" srcId="{C35842A4-76ED-493B-9D78-B63C2C2182A0}" destId="{413EE972-D8BA-4542-A74E-AFA2F98345EA}" srcOrd="4" destOrd="0" presId="urn:diagrams.loki3.com/BracketList"/>
    <dgm:cxn modelId="{442B5966-128F-4536-9FB3-267B5997B490}" type="presParOf" srcId="{413EE972-D8BA-4542-A74E-AFA2F98345EA}" destId="{54420BF3-80AE-4E03-9B0A-6B27FE4E1AA5}" srcOrd="0" destOrd="0" presId="urn:diagrams.loki3.com/BracketList"/>
    <dgm:cxn modelId="{2B633FAC-4A04-4149-A10B-A19CE69D196B}" type="presParOf" srcId="{413EE972-D8BA-4542-A74E-AFA2F98345EA}" destId="{F3EE5AFD-35FD-47DA-85C1-ABBE3B338046}" srcOrd="1" destOrd="0" presId="urn:diagrams.loki3.com/BracketList"/>
    <dgm:cxn modelId="{C80FCC5C-6651-49CF-8C03-319D20FC3FB9}" type="presParOf" srcId="{413EE972-D8BA-4542-A74E-AFA2F98345EA}" destId="{AA5C7902-4B6E-40EE-A9C9-E49753BED7A7}" srcOrd="2" destOrd="0" presId="urn:diagrams.loki3.com/BracketList"/>
    <dgm:cxn modelId="{4542E3CB-BFB6-47AC-B8E4-5E2DD7D6EB21}" type="presParOf" srcId="{413EE972-D8BA-4542-A74E-AFA2F98345EA}" destId="{B79550DD-E0B3-4B1A-8CC6-85E4A0D7CF19}" srcOrd="3" destOrd="0" presId="urn:diagrams.loki3.com/BracketList"/>
    <dgm:cxn modelId="{2895E8AF-6F79-4161-AFAA-6C044AD70F84}" type="presParOf" srcId="{C35842A4-76ED-493B-9D78-B63C2C2182A0}" destId="{E4492991-EE36-4EC3-BFA7-1AC13E00CAAC}" srcOrd="5" destOrd="0" presId="urn:diagrams.loki3.com/BracketList"/>
    <dgm:cxn modelId="{D676B14F-EB6E-4B73-9816-6513173EA262}" type="presParOf" srcId="{C35842A4-76ED-493B-9D78-B63C2C2182A0}" destId="{F9F0C25E-91E0-4033-9165-04B1410E349E}" srcOrd="6" destOrd="0" presId="urn:diagrams.loki3.com/BracketList"/>
    <dgm:cxn modelId="{0C3D7210-D908-4AF5-B77A-E31DED42D51B}" type="presParOf" srcId="{F9F0C25E-91E0-4033-9165-04B1410E349E}" destId="{4904FF90-82E1-494B-992A-ABC4B626C5AA}" srcOrd="0" destOrd="0" presId="urn:diagrams.loki3.com/BracketList"/>
    <dgm:cxn modelId="{A92DCD14-6484-4E45-B388-132524781273}" type="presParOf" srcId="{F9F0C25E-91E0-4033-9165-04B1410E349E}" destId="{7326B606-6E41-429D-9F8E-E86B64005959}" srcOrd="1" destOrd="0" presId="urn:diagrams.loki3.com/BracketList"/>
    <dgm:cxn modelId="{B9E80283-B51E-4FB5-B361-C49D566602DA}" type="presParOf" srcId="{F9F0C25E-91E0-4033-9165-04B1410E349E}" destId="{00AB8E07-C07E-4D15-9DB9-ACBB5996DD5D}" srcOrd="2" destOrd="0" presId="urn:diagrams.loki3.com/BracketList"/>
    <dgm:cxn modelId="{93B55118-B09F-40CF-B079-A38696533CDA}" type="presParOf" srcId="{F9F0C25E-91E0-4033-9165-04B1410E349E}" destId="{E0C1A954-AE0F-4D0D-9993-DF755FB158DF}" srcOrd="3" destOrd="0" presId="urn:diagrams.loki3.com/BracketList"/>
    <dgm:cxn modelId="{31B09E65-CB7E-4BBE-AC26-635746EFE426}" type="presParOf" srcId="{C35842A4-76ED-493B-9D78-B63C2C2182A0}" destId="{F2643975-6DF4-4E02-9FA5-EA46B5170E31}" srcOrd="7" destOrd="0" presId="urn:diagrams.loki3.com/BracketList"/>
    <dgm:cxn modelId="{7CEC57AB-464C-4144-B8A2-BD876FE3F6E9}" type="presParOf" srcId="{C35842A4-76ED-493B-9D78-B63C2C2182A0}" destId="{CFBAAC25-22AE-47C1-A5E0-A5CF7087DA8F}" srcOrd="8" destOrd="0" presId="urn:diagrams.loki3.com/BracketList"/>
    <dgm:cxn modelId="{A3704089-531B-45FA-B314-AE64ABFC6547}" type="presParOf" srcId="{CFBAAC25-22AE-47C1-A5E0-A5CF7087DA8F}" destId="{82EF02C7-1942-41B1-AF82-FBFB97691051}" srcOrd="0" destOrd="0" presId="urn:diagrams.loki3.com/BracketList"/>
    <dgm:cxn modelId="{0F32FD6E-C3F1-4832-8CB1-430797D63621}" type="presParOf" srcId="{CFBAAC25-22AE-47C1-A5E0-A5CF7087DA8F}" destId="{1F607E6B-6168-4344-981C-2662F6A63F2E}" srcOrd="1" destOrd="0" presId="urn:diagrams.loki3.com/BracketList"/>
    <dgm:cxn modelId="{8039610A-1C14-4023-A886-BC8E08CD9487}" type="presParOf" srcId="{CFBAAC25-22AE-47C1-A5E0-A5CF7087DA8F}" destId="{942EB393-C2F6-4842-992B-7CB250A745B3}" srcOrd="2" destOrd="0" presId="urn:diagrams.loki3.com/BracketList"/>
    <dgm:cxn modelId="{09A9F9C4-3C83-4CA6-91F6-252022967FAC}" type="presParOf" srcId="{CFBAAC25-22AE-47C1-A5E0-A5CF7087DA8F}" destId="{52CBB5E3-6810-4600-8E19-D24DBD70DB80}" srcOrd="3" destOrd="0" presId="urn:diagrams.loki3.com/BracketList"/>
    <dgm:cxn modelId="{99F10608-2B9D-4955-A8ED-BFB57BC6E22D}" type="presParOf" srcId="{C35842A4-76ED-493B-9D78-B63C2C2182A0}" destId="{D155037C-A3C0-48B7-AAAD-B467208E7114}" srcOrd="9" destOrd="0" presId="urn:diagrams.loki3.com/BracketList"/>
    <dgm:cxn modelId="{DC9A5F0D-52B9-4705-AFCA-95EF2533089A}" type="presParOf" srcId="{C35842A4-76ED-493B-9D78-B63C2C2182A0}" destId="{CB166BF6-BA47-487C-BB38-836CA63A72DD}" srcOrd="10" destOrd="0" presId="urn:diagrams.loki3.com/BracketList"/>
    <dgm:cxn modelId="{DDE5097B-9469-488E-B8D0-E77ED2B7D8EF}" type="presParOf" srcId="{CB166BF6-BA47-487C-BB38-836CA63A72DD}" destId="{862DE70D-9B02-491E-AC50-40E87BD99BA3}" srcOrd="0" destOrd="0" presId="urn:diagrams.loki3.com/BracketList"/>
    <dgm:cxn modelId="{C90104EB-48B3-46F5-8119-43BF3B113498}" type="presParOf" srcId="{CB166BF6-BA47-487C-BB38-836CA63A72DD}" destId="{9F66A118-BB0F-455F-AEEF-53ED31FE394D}" srcOrd="1" destOrd="0" presId="urn:diagrams.loki3.com/BracketList"/>
    <dgm:cxn modelId="{E9062913-F2FE-40D5-A98F-40E9B7F84654}" type="presParOf" srcId="{CB166BF6-BA47-487C-BB38-836CA63A72DD}" destId="{0015E2E8-8FF4-4C55-9831-2B46BC7C4453}" srcOrd="2" destOrd="0" presId="urn:diagrams.loki3.com/BracketList"/>
    <dgm:cxn modelId="{FCD2FF63-C276-49E1-9C09-A42D053B3220}" type="presParOf" srcId="{CB166BF6-BA47-487C-BB38-836CA63A72DD}" destId="{45575A58-BBF7-40AB-810A-00AC4CB024FA}" srcOrd="3" destOrd="0" presId="urn:diagrams.loki3.com/BracketList"/>
  </dgm:cxnLst>
  <dgm:bg/>
  <dgm:whole/>
  <dgm:extLst>
    <a:ext uri="http://schemas.microsoft.com/office/drawing/2008/diagram">
      <dsp:dataModelExt xmlns:dsp="http://schemas.microsoft.com/office/drawing/2008/diagram" relId="rId3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5988B9-3F31-4451-AA2D-31E70D8C6B8A}">
      <dsp:nvSpPr>
        <dsp:cNvPr id="0" name=""/>
        <dsp:cNvSpPr/>
      </dsp:nvSpPr>
      <dsp:spPr>
        <a:xfrm>
          <a:off x="559" y="13794"/>
          <a:ext cx="286002" cy="237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lvl="0" algn="r" defTabSz="533400">
            <a:lnSpc>
              <a:spcPct val="90000"/>
            </a:lnSpc>
            <a:spcBef>
              <a:spcPct val="0"/>
            </a:spcBef>
            <a:spcAft>
              <a:spcPct val="35000"/>
            </a:spcAft>
          </a:pPr>
          <a:r>
            <a:rPr lang="en-US" sz="1200" kern="1200" dirty="0" smtClean="0"/>
            <a:t> </a:t>
          </a:r>
          <a:endParaRPr lang="en-US" sz="1200" kern="1200" dirty="0"/>
        </a:p>
      </dsp:txBody>
      <dsp:txXfrm>
        <a:off x="559" y="13794"/>
        <a:ext cx="286002" cy="237600"/>
      </dsp:txXfrm>
    </dsp:sp>
    <dsp:sp modelId="{0D8D7DE2-57D5-430D-A791-60B97259C212}">
      <dsp:nvSpPr>
        <dsp:cNvPr id="0" name=""/>
        <dsp:cNvSpPr/>
      </dsp:nvSpPr>
      <dsp:spPr>
        <a:xfrm>
          <a:off x="286561" y="6370"/>
          <a:ext cx="57200" cy="252450"/>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0FD1857-1F25-4209-82E9-15CD5FCD6A36}">
      <dsp:nvSpPr>
        <dsp:cNvPr id="0" name=""/>
        <dsp:cNvSpPr/>
      </dsp:nvSpPr>
      <dsp:spPr>
        <a:xfrm>
          <a:off x="366642" y="6370"/>
          <a:ext cx="777927" cy="252450"/>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PAP 6</a:t>
          </a:r>
          <a:endParaRPr lang="en-US" sz="1200" kern="1200" dirty="0"/>
        </a:p>
      </dsp:txBody>
      <dsp:txXfrm>
        <a:off x="366642" y="6370"/>
        <a:ext cx="777927" cy="252450"/>
      </dsp:txXfrm>
    </dsp:sp>
    <dsp:sp modelId="{125AE272-1225-4C5A-8ADB-1F8A0B938DA5}">
      <dsp:nvSpPr>
        <dsp:cNvPr id="0" name=""/>
        <dsp:cNvSpPr/>
      </dsp:nvSpPr>
      <dsp:spPr>
        <a:xfrm>
          <a:off x="559" y="309445"/>
          <a:ext cx="286002" cy="237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lvl="0" algn="r" defTabSz="533400">
            <a:lnSpc>
              <a:spcPct val="90000"/>
            </a:lnSpc>
            <a:spcBef>
              <a:spcPct val="0"/>
            </a:spcBef>
            <a:spcAft>
              <a:spcPct val="35000"/>
            </a:spcAft>
          </a:pPr>
          <a:r>
            <a:rPr lang="en-US" sz="1200" kern="1200" dirty="0" smtClean="0"/>
            <a:t> </a:t>
          </a:r>
          <a:endParaRPr lang="en-US" sz="1200" kern="1200" dirty="0"/>
        </a:p>
      </dsp:txBody>
      <dsp:txXfrm>
        <a:off x="559" y="309445"/>
        <a:ext cx="286002" cy="237600"/>
      </dsp:txXfrm>
    </dsp:sp>
    <dsp:sp modelId="{A0C901F2-2B96-4BE5-AC8D-ABDBFDBCAFC2}">
      <dsp:nvSpPr>
        <dsp:cNvPr id="0" name=""/>
        <dsp:cNvSpPr/>
      </dsp:nvSpPr>
      <dsp:spPr>
        <a:xfrm>
          <a:off x="286561" y="302020"/>
          <a:ext cx="57200" cy="252450"/>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DE7F0AD-7BD3-41D3-A780-B96C5F788BB2}">
      <dsp:nvSpPr>
        <dsp:cNvPr id="0" name=""/>
        <dsp:cNvSpPr/>
      </dsp:nvSpPr>
      <dsp:spPr>
        <a:xfrm>
          <a:off x="366642" y="302020"/>
          <a:ext cx="777927" cy="252450"/>
        </a:xfrm>
        <a:prstGeom prst="rect">
          <a:avLst/>
        </a:prstGeom>
        <a:gradFill rotWithShape="0">
          <a:gsLst>
            <a:gs pos="0">
              <a:schemeClr val="accent4">
                <a:hueOff val="4628582"/>
                <a:satOff val="24561"/>
                <a:lumOff val="38824"/>
                <a:alphaOff val="0"/>
                <a:shade val="51000"/>
                <a:satMod val="130000"/>
              </a:schemeClr>
            </a:gs>
            <a:gs pos="80000">
              <a:schemeClr val="accent4">
                <a:hueOff val="4628582"/>
                <a:satOff val="24561"/>
                <a:lumOff val="38824"/>
                <a:alphaOff val="0"/>
                <a:shade val="93000"/>
                <a:satMod val="130000"/>
              </a:schemeClr>
            </a:gs>
            <a:gs pos="100000">
              <a:schemeClr val="accent4">
                <a:hueOff val="4628582"/>
                <a:satOff val="24561"/>
                <a:lumOff val="3882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PAP 8</a:t>
          </a:r>
          <a:endParaRPr lang="en-US" sz="1200" kern="1200" dirty="0"/>
        </a:p>
      </dsp:txBody>
      <dsp:txXfrm>
        <a:off x="366642" y="302020"/>
        <a:ext cx="777927" cy="252450"/>
      </dsp:txXfrm>
    </dsp:sp>
    <dsp:sp modelId="{4505E33D-0D78-4B98-956E-6E5CD939203F}">
      <dsp:nvSpPr>
        <dsp:cNvPr id="0" name=""/>
        <dsp:cNvSpPr/>
      </dsp:nvSpPr>
      <dsp:spPr>
        <a:xfrm>
          <a:off x="559" y="605095"/>
          <a:ext cx="286002" cy="237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lvl="0" algn="r" defTabSz="533400">
            <a:lnSpc>
              <a:spcPct val="90000"/>
            </a:lnSpc>
            <a:spcBef>
              <a:spcPct val="0"/>
            </a:spcBef>
            <a:spcAft>
              <a:spcPct val="35000"/>
            </a:spcAft>
          </a:pPr>
          <a:r>
            <a:rPr lang="en-US" sz="1200" kern="1200" dirty="0" smtClean="0"/>
            <a:t> </a:t>
          </a:r>
          <a:endParaRPr lang="en-US" sz="1200" kern="1200" dirty="0"/>
        </a:p>
      </dsp:txBody>
      <dsp:txXfrm>
        <a:off x="559" y="605095"/>
        <a:ext cx="286002" cy="237600"/>
      </dsp:txXfrm>
    </dsp:sp>
    <dsp:sp modelId="{A95F1A68-6272-4159-B1A2-9DFDAC0D6F43}">
      <dsp:nvSpPr>
        <dsp:cNvPr id="0" name=""/>
        <dsp:cNvSpPr/>
      </dsp:nvSpPr>
      <dsp:spPr>
        <a:xfrm>
          <a:off x="286561" y="597670"/>
          <a:ext cx="57200" cy="252450"/>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2BEF8A8-B6D8-4390-98B0-1BCCA3E5AB64}">
      <dsp:nvSpPr>
        <dsp:cNvPr id="0" name=""/>
        <dsp:cNvSpPr/>
      </dsp:nvSpPr>
      <dsp:spPr>
        <a:xfrm>
          <a:off x="366642" y="597670"/>
          <a:ext cx="777927" cy="252450"/>
        </a:xfrm>
        <a:prstGeom prst="rect">
          <a:avLst/>
        </a:prstGeom>
        <a:gradFill rotWithShape="0">
          <a:gsLst>
            <a:gs pos="0">
              <a:schemeClr val="accent4">
                <a:hueOff val="9257164"/>
                <a:satOff val="49122"/>
                <a:lumOff val="77647"/>
                <a:alphaOff val="0"/>
                <a:shade val="51000"/>
                <a:satMod val="130000"/>
              </a:schemeClr>
            </a:gs>
            <a:gs pos="80000">
              <a:schemeClr val="accent4">
                <a:hueOff val="9257164"/>
                <a:satOff val="49122"/>
                <a:lumOff val="77647"/>
                <a:alphaOff val="0"/>
                <a:shade val="93000"/>
                <a:satMod val="130000"/>
              </a:schemeClr>
            </a:gs>
            <a:gs pos="100000">
              <a:schemeClr val="accent4">
                <a:hueOff val="9257164"/>
                <a:satOff val="49122"/>
                <a:lumOff val="7764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PAP 14</a:t>
          </a:r>
          <a:endParaRPr lang="en-US" sz="1200" kern="1200" dirty="0"/>
        </a:p>
      </dsp:txBody>
      <dsp:txXfrm>
        <a:off x="366642" y="597670"/>
        <a:ext cx="777927" cy="2524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5988B9-3F31-4451-AA2D-31E70D8C6B8A}">
      <dsp:nvSpPr>
        <dsp:cNvPr id="0" name=""/>
        <dsp:cNvSpPr/>
      </dsp:nvSpPr>
      <dsp:spPr>
        <a:xfrm>
          <a:off x="559" y="119343"/>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r>
            <a:rPr lang="en-US" sz="1100" kern="1200" dirty="0" smtClean="0"/>
            <a:t>  </a:t>
          </a:r>
          <a:endParaRPr lang="en-US" sz="1100" kern="1200" dirty="0"/>
        </a:p>
      </dsp:txBody>
      <dsp:txXfrm>
        <a:off x="559" y="119343"/>
        <a:ext cx="286002" cy="217800"/>
      </dsp:txXfrm>
    </dsp:sp>
    <dsp:sp modelId="{0D8D7DE2-57D5-430D-A791-60B97259C212}">
      <dsp:nvSpPr>
        <dsp:cNvPr id="0" name=""/>
        <dsp:cNvSpPr/>
      </dsp:nvSpPr>
      <dsp:spPr>
        <a:xfrm>
          <a:off x="286561" y="112537"/>
          <a:ext cx="57200" cy="231412"/>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0FD1857-1F25-4209-82E9-15CD5FCD6A36}">
      <dsp:nvSpPr>
        <dsp:cNvPr id="0" name=""/>
        <dsp:cNvSpPr/>
      </dsp:nvSpPr>
      <dsp:spPr>
        <a:xfrm>
          <a:off x="366642" y="112537"/>
          <a:ext cx="777927" cy="231412"/>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3</a:t>
          </a:r>
          <a:endParaRPr lang="en-US" sz="1100" kern="1200" dirty="0"/>
        </a:p>
      </dsp:txBody>
      <dsp:txXfrm>
        <a:off x="366642" y="112537"/>
        <a:ext cx="777927" cy="231412"/>
      </dsp:txXfrm>
    </dsp:sp>
    <dsp:sp modelId="{D9105D01-0AE3-47A9-97B6-D7B0E23E5A8D}">
      <dsp:nvSpPr>
        <dsp:cNvPr id="0" name=""/>
        <dsp:cNvSpPr/>
      </dsp:nvSpPr>
      <dsp:spPr>
        <a:xfrm>
          <a:off x="559" y="390356"/>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59" y="390356"/>
        <a:ext cx="286002" cy="217800"/>
      </dsp:txXfrm>
    </dsp:sp>
    <dsp:sp modelId="{FB2ECFB7-1107-4A29-96C5-7F196159E72A}">
      <dsp:nvSpPr>
        <dsp:cNvPr id="0" name=""/>
        <dsp:cNvSpPr/>
      </dsp:nvSpPr>
      <dsp:spPr>
        <a:xfrm>
          <a:off x="286561" y="383550"/>
          <a:ext cx="57200" cy="231412"/>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8619393-E352-4174-A57A-4EDA029879EA}">
      <dsp:nvSpPr>
        <dsp:cNvPr id="0" name=""/>
        <dsp:cNvSpPr/>
      </dsp:nvSpPr>
      <dsp:spPr>
        <a:xfrm>
          <a:off x="366642" y="383221"/>
          <a:ext cx="777927" cy="231412"/>
        </a:xfrm>
        <a:prstGeom prst="rect">
          <a:avLst/>
        </a:prstGeom>
        <a:gradFill rotWithShape="0">
          <a:gsLst>
            <a:gs pos="0">
              <a:schemeClr val="accent4">
                <a:hueOff val="1028574"/>
                <a:satOff val="5458"/>
                <a:lumOff val="8627"/>
                <a:alphaOff val="0"/>
                <a:shade val="51000"/>
                <a:satMod val="130000"/>
              </a:schemeClr>
            </a:gs>
            <a:gs pos="80000">
              <a:schemeClr val="accent4">
                <a:hueOff val="1028574"/>
                <a:satOff val="5458"/>
                <a:lumOff val="8627"/>
                <a:alphaOff val="0"/>
                <a:shade val="93000"/>
                <a:satMod val="130000"/>
              </a:schemeClr>
            </a:gs>
            <a:gs pos="100000">
              <a:schemeClr val="accent4">
                <a:hueOff val="1028574"/>
                <a:satOff val="5458"/>
                <a:lumOff val="862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4</a:t>
          </a:r>
          <a:endParaRPr lang="en-US" sz="1100" kern="1200" dirty="0"/>
        </a:p>
      </dsp:txBody>
      <dsp:txXfrm>
        <a:off x="366642" y="383221"/>
        <a:ext cx="777927" cy="231412"/>
      </dsp:txXfrm>
    </dsp:sp>
    <dsp:sp modelId="{C2EE800E-C8C1-4144-83E6-B5C4E1106CDE}">
      <dsp:nvSpPr>
        <dsp:cNvPr id="0" name=""/>
        <dsp:cNvSpPr/>
      </dsp:nvSpPr>
      <dsp:spPr>
        <a:xfrm>
          <a:off x="559" y="661368"/>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59" y="661368"/>
        <a:ext cx="286002" cy="217800"/>
      </dsp:txXfrm>
    </dsp:sp>
    <dsp:sp modelId="{DCF37FD7-B762-4B33-8BF8-DCEF0E5017D5}">
      <dsp:nvSpPr>
        <dsp:cNvPr id="0" name=""/>
        <dsp:cNvSpPr/>
      </dsp:nvSpPr>
      <dsp:spPr>
        <a:xfrm>
          <a:off x="286561" y="654562"/>
          <a:ext cx="57200" cy="231412"/>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799BA46-4AB9-4C11-BCB7-F686D113EA49}">
      <dsp:nvSpPr>
        <dsp:cNvPr id="0" name=""/>
        <dsp:cNvSpPr/>
      </dsp:nvSpPr>
      <dsp:spPr>
        <a:xfrm>
          <a:off x="366642" y="654562"/>
          <a:ext cx="777927" cy="231412"/>
        </a:xfrm>
        <a:prstGeom prst="rect">
          <a:avLst/>
        </a:prstGeom>
        <a:gradFill rotWithShape="0">
          <a:gsLst>
            <a:gs pos="0">
              <a:schemeClr val="accent4">
                <a:hueOff val="2057148"/>
                <a:satOff val="10916"/>
                <a:lumOff val="17255"/>
                <a:alphaOff val="0"/>
                <a:shade val="51000"/>
                <a:satMod val="130000"/>
              </a:schemeClr>
            </a:gs>
            <a:gs pos="80000">
              <a:schemeClr val="accent4">
                <a:hueOff val="2057148"/>
                <a:satOff val="10916"/>
                <a:lumOff val="17255"/>
                <a:alphaOff val="0"/>
                <a:shade val="93000"/>
                <a:satMod val="130000"/>
              </a:schemeClr>
            </a:gs>
            <a:gs pos="100000">
              <a:schemeClr val="accent4">
                <a:hueOff val="2057148"/>
                <a:satOff val="10916"/>
                <a:lumOff val="1725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7</a:t>
          </a:r>
          <a:endParaRPr lang="en-US" sz="1100" kern="1200" dirty="0"/>
        </a:p>
      </dsp:txBody>
      <dsp:txXfrm>
        <a:off x="366642" y="654562"/>
        <a:ext cx="777927" cy="231412"/>
      </dsp:txXfrm>
    </dsp:sp>
    <dsp:sp modelId="{125AE272-1225-4C5A-8ADB-1F8A0B938DA5}">
      <dsp:nvSpPr>
        <dsp:cNvPr id="0" name=""/>
        <dsp:cNvSpPr/>
      </dsp:nvSpPr>
      <dsp:spPr>
        <a:xfrm>
          <a:off x="559" y="932381"/>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r>
            <a:rPr lang="en-US" sz="1100" kern="1200" dirty="0" smtClean="0"/>
            <a:t> </a:t>
          </a:r>
          <a:endParaRPr lang="en-US" sz="1100" kern="1200" dirty="0"/>
        </a:p>
      </dsp:txBody>
      <dsp:txXfrm>
        <a:off x="559" y="932381"/>
        <a:ext cx="286002" cy="217800"/>
      </dsp:txXfrm>
    </dsp:sp>
    <dsp:sp modelId="{A0C901F2-2B96-4BE5-AC8D-ABDBFDBCAFC2}">
      <dsp:nvSpPr>
        <dsp:cNvPr id="0" name=""/>
        <dsp:cNvSpPr/>
      </dsp:nvSpPr>
      <dsp:spPr>
        <a:xfrm>
          <a:off x="286561" y="925575"/>
          <a:ext cx="57200" cy="231412"/>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DE7F0AD-7BD3-41D3-A780-B96C5F788BB2}">
      <dsp:nvSpPr>
        <dsp:cNvPr id="0" name=""/>
        <dsp:cNvSpPr/>
      </dsp:nvSpPr>
      <dsp:spPr>
        <a:xfrm>
          <a:off x="366642" y="925575"/>
          <a:ext cx="777927" cy="231412"/>
        </a:xfrm>
        <a:prstGeom prst="rect">
          <a:avLst/>
        </a:prstGeom>
        <a:gradFill rotWithShape="0">
          <a:gsLst>
            <a:gs pos="0">
              <a:schemeClr val="accent4">
                <a:hueOff val="3085722"/>
                <a:satOff val="16374"/>
                <a:lumOff val="25882"/>
                <a:alphaOff val="0"/>
                <a:shade val="51000"/>
                <a:satMod val="130000"/>
              </a:schemeClr>
            </a:gs>
            <a:gs pos="80000">
              <a:schemeClr val="accent4">
                <a:hueOff val="3085722"/>
                <a:satOff val="16374"/>
                <a:lumOff val="25882"/>
                <a:alphaOff val="0"/>
                <a:shade val="93000"/>
                <a:satMod val="130000"/>
              </a:schemeClr>
            </a:gs>
            <a:gs pos="100000">
              <a:schemeClr val="accent4">
                <a:hueOff val="3085722"/>
                <a:satOff val="16374"/>
                <a:lumOff val="2588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9</a:t>
          </a:r>
          <a:endParaRPr lang="en-US" sz="1100" kern="1200" dirty="0"/>
        </a:p>
      </dsp:txBody>
      <dsp:txXfrm>
        <a:off x="366642" y="925575"/>
        <a:ext cx="777927" cy="231412"/>
      </dsp:txXfrm>
    </dsp:sp>
    <dsp:sp modelId="{4505E33D-0D78-4B98-956E-6E5CD939203F}">
      <dsp:nvSpPr>
        <dsp:cNvPr id="0" name=""/>
        <dsp:cNvSpPr/>
      </dsp:nvSpPr>
      <dsp:spPr>
        <a:xfrm>
          <a:off x="559" y="1203393"/>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r>
            <a:rPr lang="en-US" sz="1100" kern="1200" dirty="0" smtClean="0"/>
            <a:t>  </a:t>
          </a:r>
          <a:endParaRPr lang="en-US" sz="1100" kern="1200" dirty="0"/>
        </a:p>
      </dsp:txBody>
      <dsp:txXfrm>
        <a:off x="559" y="1203393"/>
        <a:ext cx="286002" cy="217800"/>
      </dsp:txXfrm>
    </dsp:sp>
    <dsp:sp modelId="{A95F1A68-6272-4159-B1A2-9DFDAC0D6F43}">
      <dsp:nvSpPr>
        <dsp:cNvPr id="0" name=""/>
        <dsp:cNvSpPr/>
      </dsp:nvSpPr>
      <dsp:spPr>
        <a:xfrm>
          <a:off x="286561" y="1196587"/>
          <a:ext cx="57200" cy="231412"/>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2BEF8A8-B6D8-4390-98B0-1BCCA3E5AB64}">
      <dsp:nvSpPr>
        <dsp:cNvPr id="0" name=""/>
        <dsp:cNvSpPr/>
      </dsp:nvSpPr>
      <dsp:spPr>
        <a:xfrm>
          <a:off x="366642" y="1196587"/>
          <a:ext cx="777927" cy="231412"/>
        </a:xfrm>
        <a:prstGeom prst="rect">
          <a:avLst/>
        </a:prstGeom>
        <a:gradFill rotWithShape="0">
          <a:gsLst>
            <a:gs pos="0">
              <a:schemeClr val="accent4">
                <a:hueOff val="4114295"/>
                <a:satOff val="21832"/>
                <a:lumOff val="34510"/>
                <a:alphaOff val="0"/>
                <a:shade val="51000"/>
                <a:satMod val="130000"/>
              </a:schemeClr>
            </a:gs>
            <a:gs pos="80000">
              <a:schemeClr val="accent4">
                <a:hueOff val="4114295"/>
                <a:satOff val="21832"/>
                <a:lumOff val="34510"/>
                <a:alphaOff val="0"/>
                <a:shade val="93000"/>
                <a:satMod val="130000"/>
              </a:schemeClr>
            </a:gs>
            <a:gs pos="100000">
              <a:schemeClr val="accent4">
                <a:hueOff val="4114295"/>
                <a:satOff val="21832"/>
                <a:lumOff val="3451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11</a:t>
          </a:r>
          <a:endParaRPr lang="en-US" sz="1100" kern="1200" dirty="0"/>
        </a:p>
      </dsp:txBody>
      <dsp:txXfrm>
        <a:off x="366642" y="1196587"/>
        <a:ext cx="777927" cy="231412"/>
      </dsp:txXfrm>
    </dsp:sp>
    <dsp:sp modelId="{CB3D23BF-5A2D-48D8-9A97-719AC3C2BA5C}">
      <dsp:nvSpPr>
        <dsp:cNvPr id="0" name=""/>
        <dsp:cNvSpPr/>
      </dsp:nvSpPr>
      <dsp:spPr>
        <a:xfrm>
          <a:off x="559" y="1474406"/>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59" y="1474406"/>
        <a:ext cx="286002" cy="217800"/>
      </dsp:txXfrm>
    </dsp:sp>
    <dsp:sp modelId="{EF10D842-0413-406C-B290-059335B919A6}">
      <dsp:nvSpPr>
        <dsp:cNvPr id="0" name=""/>
        <dsp:cNvSpPr/>
      </dsp:nvSpPr>
      <dsp:spPr>
        <a:xfrm>
          <a:off x="286561" y="1467600"/>
          <a:ext cx="57200" cy="231412"/>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9846BD4-FFB3-44B7-8D85-0692F0AEC88A}">
      <dsp:nvSpPr>
        <dsp:cNvPr id="0" name=""/>
        <dsp:cNvSpPr/>
      </dsp:nvSpPr>
      <dsp:spPr>
        <a:xfrm>
          <a:off x="366642" y="1467600"/>
          <a:ext cx="777927" cy="231412"/>
        </a:xfrm>
        <a:prstGeom prst="rect">
          <a:avLst/>
        </a:prstGeom>
        <a:gradFill rotWithShape="0">
          <a:gsLst>
            <a:gs pos="0">
              <a:schemeClr val="accent4">
                <a:hueOff val="5142869"/>
                <a:satOff val="27290"/>
                <a:lumOff val="43137"/>
                <a:alphaOff val="0"/>
                <a:shade val="51000"/>
                <a:satMod val="130000"/>
              </a:schemeClr>
            </a:gs>
            <a:gs pos="80000">
              <a:schemeClr val="accent4">
                <a:hueOff val="5142869"/>
                <a:satOff val="27290"/>
                <a:lumOff val="43137"/>
                <a:alphaOff val="0"/>
                <a:shade val="93000"/>
                <a:satMod val="130000"/>
              </a:schemeClr>
            </a:gs>
            <a:gs pos="100000">
              <a:schemeClr val="accent4">
                <a:hueOff val="5142869"/>
                <a:satOff val="27290"/>
                <a:lumOff val="4313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12</a:t>
          </a:r>
          <a:endParaRPr lang="en-US" sz="1100" kern="1200" dirty="0"/>
        </a:p>
      </dsp:txBody>
      <dsp:txXfrm>
        <a:off x="366642" y="1467600"/>
        <a:ext cx="777927" cy="231412"/>
      </dsp:txXfrm>
    </dsp:sp>
    <dsp:sp modelId="{54D752A6-1196-4CD9-8E69-CD08FBACC68F}">
      <dsp:nvSpPr>
        <dsp:cNvPr id="0" name=""/>
        <dsp:cNvSpPr/>
      </dsp:nvSpPr>
      <dsp:spPr>
        <a:xfrm>
          <a:off x="559" y="1745418"/>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r>
            <a:rPr lang="en-US" sz="1100" kern="1200" dirty="0" smtClean="0"/>
            <a:t> </a:t>
          </a:r>
          <a:endParaRPr lang="en-US" sz="1100" kern="1200" dirty="0"/>
        </a:p>
      </dsp:txBody>
      <dsp:txXfrm>
        <a:off x="559" y="1745418"/>
        <a:ext cx="286002" cy="217800"/>
      </dsp:txXfrm>
    </dsp:sp>
    <dsp:sp modelId="{5412FF34-7291-4408-9F03-849B53D35A49}">
      <dsp:nvSpPr>
        <dsp:cNvPr id="0" name=""/>
        <dsp:cNvSpPr/>
      </dsp:nvSpPr>
      <dsp:spPr>
        <a:xfrm>
          <a:off x="286561" y="1738612"/>
          <a:ext cx="57200" cy="231412"/>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4FFEAE5-2D76-4D37-B787-5312ED15D04A}">
      <dsp:nvSpPr>
        <dsp:cNvPr id="0" name=""/>
        <dsp:cNvSpPr/>
      </dsp:nvSpPr>
      <dsp:spPr>
        <a:xfrm>
          <a:off x="366642" y="1738612"/>
          <a:ext cx="777927" cy="231412"/>
        </a:xfrm>
        <a:prstGeom prst="rect">
          <a:avLst/>
        </a:prstGeom>
        <a:gradFill rotWithShape="0">
          <a:gsLst>
            <a:gs pos="0">
              <a:schemeClr val="accent4">
                <a:hueOff val="6171443"/>
                <a:satOff val="32748"/>
                <a:lumOff val="51765"/>
                <a:alphaOff val="0"/>
                <a:shade val="51000"/>
                <a:satMod val="130000"/>
              </a:schemeClr>
            </a:gs>
            <a:gs pos="80000">
              <a:schemeClr val="accent4">
                <a:hueOff val="6171443"/>
                <a:satOff val="32748"/>
                <a:lumOff val="51765"/>
                <a:alphaOff val="0"/>
                <a:shade val="93000"/>
                <a:satMod val="130000"/>
              </a:schemeClr>
            </a:gs>
            <a:gs pos="100000">
              <a:schemeClr val="accent4">
                <a:hueOff val="6171443"/>
                <a:satOff val="32748"/>
                <a:lumOff val="5176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13</a:t>
          </a:r>
          <a:endParaRPr lang="en-US" sz="1100" kern="1200" dirty="0"/>
        </a:p>
      </dsp:txBody>
      <dsp:txXfrm>
        <a:off x="366642" y="1738612"/>
        <a:ext cx="777927" cy="231412"/>
      </dsp:txXfrm>
    </dsp:sp>
    <dsp:sp modelId="{AF2204FA-7461-45B0-B5F2-2418B83065F0}">
      <dsp:nvSpPr>
        <dsp:cNvPr id="0" name=""/>
        <dsp:cNvSpPr/>
      </dsp:nvSpPr>
      <dsp:spPr>
        <a:xfrm>
          <a:off x="559" y="2016431"/>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r>
            <a:rPr lang="en-US" sz="1100" kern="1200" dirty="0" smtClean="0"/>
            <a:t> </a:t>
          </a:r>
          <a:endParaRPr lang="en-US" sz="1100" kern="1200" dirty="0"/>
        </a:p>
      </dsp:txBody>
      <dsp:txXfrm>
        <a:off x="559" y="2016431"/>
        <a:ext cx="286002" cy="217800"/>
      </dsp:txXfrm>
    </dsp:sp>
    <dsp:sp modelId="{08C64613-AB9B-44F6-BA04-9C8172FE7A3A}">
      <dsp:nvSpPr>
        <dsp:cNvPr id="0" name=""/>
        <dsp:cNvSpPr/>
      </dsp:nvSpPr>
      <dsp:spPr>
        <a:xfrm>
          <a:off x="286561" y="2009625"/>
          <a:ext cx="57200" cy="231412"/>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2A8E63E-4E22-48A2-9ED6-3FA02F9DBE7F}">
      <dsp:nvSpPr>
        <dsp:cNvPr id="0" name=""/>
        <dsp:cNvSpPr/>
      </dsp:nvSpPr>
      <dsp:spPr>
        <a:xfrm>
          <a:off x="366642" y="2009625"/>
          <a:ext cx="777927" cy="231412"/>
        </a:xfrm>
        <a:prstGeom prst="rect">
          <a:avLst/>
        </a:prstGeom>
        <a:gradFill rotWithShape="0">
          <a:gsLst>
            <a:gs pos="0">
              <a:schemeClr val="accent4">
                <a:hueOff val="7200017"/>
                <a:satOff val="38206"/>
                <a:lumOff val="60392"/>
                <a:alphaOff val="0"/>
                <a:shade val="51000"/>
                <a:satMod val="130000"/>
              </a:schemeClr>
            </a:gs>
            <a:gs pos="80000">
              <a:schemeClr val="accent4">
                <a:hueOff val="7200017"/>
                <a:satOff val="38206"/>
                <a:lumOff val="60392"/>
                <a:alphaOff val="0"/>
                <a:shade val="93000"/>
                <a:satMod val="130000"/>
              </a:schemeClr>
            </a:gs>
            <a:gs pos="100000">
              <a:schemeClr val="accent4">
                <a:hueOff val="7200017"/>
                <a:satOff val="38206"/>
                <a:lumOff val="6039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15</a:t>
          </a:r>
          <a:endParaRPr lang="en-US" sz="1100" kern="1200" dirty="0"/>
        </a:p>
      </dsp:txBody>
      <dsp:txXfrm>
        <a:off x="366642" y="2009625"/>
        <a:ext cx="777927" cy="231412"/>
      </dsp:txXfrm>
    </dsp:sp>
    <dsp:sp modelId="{54B7A079-64C5-46D8-8F44-37CB245A770A}">
      <dsp:nvSpPr>
        <dsp:cNvPr id="0" name=""/>
        <dsp:cNvSpPr/>
      </dsp:nvSpPr>
      <dsp:spPr>
        <a:xfrm>
          <a:off x="559" y="2287443"/>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r>
            <a:rPr lang="en-US" sz="1100" kern="1200" dirty="0" smtClean="0"/>
            <a:t> </a:t>
          </a:r>
          <a:endParaRPr lang="en-US" sz="1100" kern="1200" dirty="0"/>
        </a:p>
      </dsp:txBody>
      <dsp:txXfrm>
        <a:off x="559" y="2287443"/>
        <a:ext cx="286002" cy="217800"/>
      </dsp:txXfrm>
    </dsp:sp>
    <dsp:sp modelId="{A60533B8-03E4-42A0-A28F-1EB1E3D7E531}">
      <dsp:nvSpPr>
        <dsp:cNvPr id="0" name=""/>
        <dsp:cNvSpPr/>
      </dsp:nvSpPr>
      <dsp:spPr>
        <a:xfrm>
          <a:off x="286561" y="2280637"/>
          <a:ext cx="57200" cy="231412"/>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038D2AC-21ED-45D9-A449-2F3FFDDC1044}">
      <dsp:nvSpPr>
        <dsp:cNvPr id="0" name=""/>
        <dsp:cNvSpPr/>
      </dsp:nvSpPr>
      <dsp:spPr>
        <a:xfrm>
          <a:off x="366642" y="2280637"/>
          <a:ext cx="777927" cy="231412"/>
        </a:xfrm>
        <a:prstGeom prst="rect">
          <a:avLst/>
        </a:prstGeom>
        <a:gradFill rotWithShape="0">
          <a:gsLst>
            <a:gs pos="0">
              <a:schemeClr val="accent4">
                <a:hueOff val="8228590"/>
                <a:satOff val="43664"/>
                <a:lumOff val="69020"/>
                <a:alphaOff val="0"/>
                <a:shade val="51000"/>
                <a:satMod val="130000"/>
              </a:schemeClr>
            </a:gs>
            <a:gs pos="80000">
              <a:schemeClr val="accent4">
                <a:hueOff val="8228590"/>
                <a:satOff val="43664"/>
                <a:lumOff val="69020"/>
                <a:alphaOff val="0"/>
                <a:shade val="93000"/>
                <a:satMod val="130000"/>
              </a:schemeClr>
            </a:gs>
            <a:gs pos="100000">
              <a:schemeClr val="accent4">
                <a:hueOff val="8228590"/>
                <a:satOff val="43664"/>
                <a:lumOff val="6902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16</a:t>
          </a:r>
          <a:endParaRPr lang="en-US" sz="1100" kern="1200" dirty="0"/>
        </a:p>
      </dsp:txBody>
      <dsp:txXfrm>
        <a:off x="366642" y="2280637"/>
        <a:ext cx="777927" cy="231412"/>
      </dsp:txXfrm>
    </dsp:sp>
    <dsp:sp modelId="{297EF541-2198-4FAC-9636-A733EAF20843}">
      <dsp:nvSpPr>
        <dsp:cNvPr id="0" name=""/>
        <dsp:cNvSpPr/>
      </dsp:nvSpPr>
      <dsp:spPr>
        <a:xfrm>
          <a:off x="559" y="2558456"/>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59" y="2558456"/>
        <a:ext cx="286002" cy="217800"/>
      </dsp:txXfrm>
    </dsp:sp>
    <dsp:sp modelId="{4E81E4B9-A9D7-4255-AA86-BF81F60C7BFA}">
      <dsp:nvSpPr>
        <dsp:cNvPr id="0" name=""/>
        <dsp:cNvSpPr/>
      </dsp:nvSpPr>
      <dsp:spPr>
        <a:xfrm>
          <a:off x="286561" y="2551650"/>
          <a:ext cx="57200" cy="231412"/>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D2B1745-F052-407F-9FED-72FFE02939B5}">
      <dsp:nvSpPr>
        <dsp:cNvPr id="0" name=""/>
        <dsp:cNvSpPr/>
      </dsp:nvSpPr>
      <dsp:spPr>
        <a:xfrm>
          <a:off x="366642" y="2551650"/>
          <a:ext cx="777927" cy="231412"/>
        </a:xfrm>
        <a:prstGeom prst="rect">
          <a:avLst/>
        </a:prstGeom>
        <a:gradFill rotWithShape="0">
          <a:gsLst>
            <a:gs pos="0">
              <a:schemeClr val="accent4">
                <a:hueOff val="9257164"/>
                <a:satOff val="49122"/>
                <a:lumOff val="77647"/>
                <a:alphaOff val="0"/>
                <a:shade val="51000"/>
                <a:satMod val="130000"/>
              </a:schemeClr>
            </a:gs>
            <a:gs pos="80000">
              <a:schemeClr val="accent4">
                <a:hueOff val="9257164"/>
                <a:satOff val="49122"/>
                <a:lumOff val="77647"/>
                <a:alphaOff val="0"/>
                <a:shade val="93000"/>
                <a:satMod val="130000"/>
              </a:schemeClr>
            </a:gs>
            <a:gs pos="100000">
              <a:schemeClr val="accent4">
                <a:hueOff val="9257164"/>
                <a:satOff val="49122"/>
                <a:lumOff val="7764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17</a:t>
          </a:r>
          <a:endParaRPr lang="en-US" sz="1100" kern="1200" dirty="0"/>
        </a:p>
      </dsp:txBody>
      <dsp:txXfrm>
        <a:off x="366642" y="2551650"/>
        <a:ext cx="777927" cy="2314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5988B9-3F31-4451-AA2D-31E70D8C6B8A}">
      <dsp:nvSpPr>
        <dsp:cNvPr id="0" name=""/>
        <dsp:cNvSpPr/>
      </dsp:nvSpPr>
      <dsp:spPr>
        <a:xfrm>
          <a:off x="520" y="61044"/>
          <a:ext cx="266038" cy="237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lvl="0" algn="r" defTabSz="533400">
            <a:lnSpc>
              <a:spcPct val="90000"/>
            </a:lnSpc>
            <a:spcBef>
              <a:spcPct val="0"/>
            </a:spcBef>
            <a:spcAft>
              <a:spcPct val="35000"/>
            </a:spcAft>
          </a:pPr>
          <a:endParaRPr lang="en-US" sz="1200" kern="1200" dirty="0"/>
        </a:p>
      </dsp:txBody>
      <dsp:txXfrm>
        <a:off x="520" y="61044"/>
        <a:ext cx="266038" cy="237600"/>
      </dsp:txXfrm>
    </dsp:sp>
    <dsp:sp modelId="{0D8D7DE2-57D5-430D-A791-60B97259C212}">
      <dsp:nvSpPr>
        <dsp:cNvPr id="0" name=""/>
        <dsp:cNvSpPr/>
      </dsp:nvSpPr>
      <dsp:spPr>
        <a:xfrm>
          <a:off x="266558" y="53619"/>
          <a:ext cx="53207" cy="252450"/>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0FD1857-1F25-4209-82E9-15CD5FCD6A36}">
      <dsp:nvSpPr>
        <dsp:cNvPr id="0" name=""/>
        <dsp:cNvSpPr/>
      </dsp:nvSpPr>
      <dsp:spPr>
        <a:xfrm>
          <a:off x="341049" y="53619"/>
          <a:ext cx="723623" cy="252450"/>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PAP 0</a:t>
          </a:r>
          <a:endParaRPr lang="en-US" sz="1200" kern="1200" dirty="0"/>
        </a:p>
      </dsp:txBody>
      <dsp:txXfrm>
        <a:off x="341049" y="53619"/>
        <a:ext cx="723623" cy="252450"/>
      </dsp:txXfrm>
    </dsp:sp>
    <dsp:sp modelId="{A4BAE3A0-1CF2-47C4-A124-1214F55D3A3A}">
      <dsp:nvSpPr>
        <dsp:cNvPr id="0" name=""/>
        <dsp:cNvSpPr/>
      </dsp:nvSpPr>
      <dsp:spPr>
        <a:xfrm>
          <a:off x="520" y="356694"/>
          <a:ext cx="266038" cy="237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lvl="0" algn="r" defTabSz="533400">
            <a:lnSpc>
              <a:spcPct val="90000"/>
            </a:lnSpc>
            <a:spcBef>
              <a:spcPct val="0"/>
            </a:spcBef>
            <a:spcAft>
              <a:spcPct val="35000"/>
            </a:spcAft>
          </a:pPr>
          <a:endParaRPr lang="en-US" sz="1200" kern="1200" dirty="0"/>
        </a:p>
      </dsp:txBody>
      <dsp:txXfrm>
        <a:off x="520" y="356694"/>
        <a:ext cx="266038" cy="237600"/>
      </dsp:txXfrm>
    </dsp:sp>
    <dsp:sp modelId="{612A7343-589E-4962-A625-152107AE119C}">
      <dsp:nvSpPr>
        <dsp:cNvPr id="0" name=""/>
        <dsp:cNvSpPr/>
      </dsp:nvSpPr>
      <dsp:spPr>
        <a:xfrm>
          <a:off x="266558" y="349269"/>
          <a:ext cx="53207" cy="252450"/>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199DDB8-CDD2-461C-8409-71CB832CDA2F}">
      <dsp:nvSpPr>
        <dsp:cNvPr id="0" name=""/>
        <dsp:cNvSpPr/>
      </dsp:nvSpPr>
      <dsp:spPr>
        <a:xfrm>
          <a:off x="341049" y="349269"/>
          <a:ext cx="723623" cy="252450"/>
        </a:xfrm>
        <a:prstGeom prst="rect">
          <a:avLst/>
        </a:prstGeom>
        <a:gradFill rotWithShape="0">
          <a:gsLst>
            <a:gs pos="0">
              <a:schemeClr val="accent4">
                <a:hueOff val="2314291"/>
                <a:satOff val="12280"/>
                <a:lumOff val="19412"/>
                <a:alphaOff val="0"/>
                <a:shade val="51000"/>
                <a:satMod val="130000"/>
              </a:schemeClr>
            </a:gs>
            <a:gs pos="80000">
              <a:schemeClr val="accent4">
                <a:hueOff val="2314291"/>
                <a:satOff val="12280"/>
                <a:lumOff val="19412"/>
                <a:alphaOff val="0"/>
                <a:shade val="93000"/>
                <a:satMod val="130000"/>
              </a:schemeClr>
            </a:gs>
            <a:gs pos="100000">
              <a:schemeClr val="accent4">
                <a:hueOff val="2314291"/>
                <a:satOff val="12280"/>
                <a:lumOff val="1941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PAP 1</a:t>
          </a:r>
          <a:endParaRPr lang="en-US" sz="1200" kern="1200" dirty="0"/>
        </a:p>
      </dsp:txBody>
      <dsp:txXfrm>
        <a:off x="341049" y="349269"/>
        <a:ext cx="723623" cy="252450"/>
      </dsp:txXfrm>
    </dsp:sp>
    <dsp:sp modelId="{80A08A15-06C1-468F-98AE-2B1334F90223}">
      <dsp:nvSpPr>
        <dsp:cNvPr id="0" name=""/>
        <dsp:cNvSpPr/>
      </dsp:nvSpPr>
      <dsp:spPr>
        <a:xfrm>
          <a:off x="520" y="652344"/>
          <a:ext cx="266038" cy="237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lvl="0" algn="r" defTabSz="533400">
            <a:lnSpc>
              <a:spcPct val="90000"/>
            </a:lnSpc>
            <a:spcBef>
              <a:spcPct val="0"/>
            </a:spcBef>
            <a:spcAft>
              <a:spcPct val="35000"/>
            </a:spcAft>
          </a:pPr>
          <a:endParaRPr lang="en-US" sz="1200" kern="1200" dirty="0"/>
        </a:p>
      </dsp:txBody>
      <dsp:txXfrm>
        <a:off x="520" y="652344"/>
        <a:ext cx="266038" cy="237600"/>
      </dsp:txXfrm>
    </dsp:sp>
    <dsp:sp modelId="{C9779A54-BBD7-424D-BD0A-C2515B70FB2E}">
      <dsp:nvSpPr>
        <dsp:cNvPr id="0" name=""/>
        <dsp:cNvSpPr/>
      </dsp:nvSpPr>
      <dsp:spPr>
        <a:xfrm>
          <a:off x="266558" y="644919"/>
          <a:ext cx="53207" cy="252450"/>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5E7201E-7B8E-48EA-A802-E7F93DC2D411}">
      <dsp:nvSpPr>
        <dsp:cNvPr id="0" name=""/>
        <dsp:cNvSpPr/>
      </dsp:nvSpPr>
      <dsp:spPr>
        <a:xfrm>
          <a:off x="341049" y="644919"/>
          <a:ext cx="723623" cy="252450"/>
        </a:xfrm>
        <a:prstGeom prst="rect">
          <a:avLst/>
        </a:prstGeom>
        <a:gradFill rotWithShape="0">
          <a:gsLst>
            <a:gs pos="0">
              <a:schemeClr val="accent4">
                <a:hueOff val="4628582"/>
                <a:satOff val="24561"/>
                <a:lumOff val="38824"/>
                <a:alphaOff val="0"/>
                <a:shade val="51000"/>
                <a:satMod val="130000"/>
              </a:schemeClr>
            </a:gs>
            <a:gs pos="80000">
              <a:schemeClr val="accent4">
                <a:hueOff val="4628582"/>
                <a:satOff val="24561"/>
                <a:lumOff val="38824"/>
                <a:alphaOff val="0"/>
                <a:shade val="93000"/>
                <a:satMod val="130000"/>
              </a:schemeClr>
            </a:gs>
            <a:gs pos="100000">
              <a:schemeClr val="accent4">
                <a:hueOff val="4628582"/>
                <a:satOff val="24561"/>
                <a:lumOff val="3882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PAP 2</a:t>
          </a:r>
          <a:endParaRPr lang="en-US" sz="1200" kern="1200" dirty="0"/>
        </a:p>
      </dsp:txBody>
      <dsp:txXfrm>
        <a:off x="341049" y="644919"/>
        <a:ext cx="723623" cy="252450"/>
      </dsp:txXfrm>
    </dsp:sp>
    <dsp:sp modelId="{4505E33D-0D78-4B98-956E-6E5CD939203F}">
      <dsp:nvSpPr>
        <dsp:cNvPr id="0" name=""/>
        <dsp:cNvSpPr/>
      </dsp:nvSpPr>
      <dsp:spPr>
        <a:xfrm>
          <a:off x="520" y="947994"/>
          <a:ext cx="266038" cy="237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lvl="0" algn="r" defTabSz="533400">
            <a:lnSpc>
              <a:spcPct val="90000"/>
            </a:lnSpc>
            <a:spcBef>
              <a:spcPct val="0"/>
            </a:spcBef>
            <a:spcAft>
              <a:spcPct val="35000"/>
            </a:spcAft>
          </a:pPr>
          <a:r>
            <a:rPr lang="en-US" sz="1200" kern="1200" dirty="0" smtClean="0"/>
            <a:t> </a:t>
          </a:r>
          <a:endParaRPr lang="en-US" sz="1200" kern="1200" dirty="0"/>
        </a:p>
      </dsp:txBody>
      <dsp:txXfrm>
        <a:off x="520" y="947994"/>
        <a:ext cx="266038" cy="237600"/>
      </dsp:txXfrm>
    </dsp:sp>
    <dsp:sp modelId="{A95F1A68-6272-4159-B1A2-9DFDAC0D6F43}">
      <dsp:nvSpPr>
        <dsp:cNvPr id="0" name=""/>
        <dsp:cNvSpPr/>
      </dsp:nvSpPr>
      <dsp:spPr>
        <a:xfrm>
          <a:off x="266558" y="940569"/>
          <a:ext cx="53207" cy="252450"/>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2BEF8A8-B6D8-4390-98B0-1BCCA3E5AB64}">
      <dsp:nvSpPr>
        <dsp:cNvPr id="0" name=""/>
        <dsp:cNvSpPr/>
      </dsp:nvSpPr>
      <dsp:spPr>
        <a:xfrm>
          <a:off x="341049" y="940569"/>
          <a:ext cx="723623" cy="252450"/>
        </a:xfrm>
        <a:prstGeom prst="rect">
          <a:avLst/>
        </a:prstGeom>
        <a:gradFill rotWithShape="0">
          <a:gsLst>
            <a:gs pos="0">
              <a:schemeClr val="accent4">
                <a:hueOff val="6942873"/>
                <a:satOff val="36841"/>
                <a:lumOff val="58235"/>
                <a:alphaOff val="0"/>
                <a:shade val="51000"/>
                <a:satMod val="130000"/>
              </a:schemeClr>
            </a:gs>
            <a:gs pos="80000">
              <a:schemeClr val="accent4">
                <a:hueOff val="6942873"/>
                <a:satOff val="36841"/>
                <a:lumOff val="58235"/>
                <a:alphaOff val="0"/>
                <a:shade val="93000"/>
                <a:satMod val="130000"/>
              </a:schemeClr>
            </a:gs>
            <a:gs pos="100000">
              <a:schemeClr val="accent4">
                <a:hueOff val="6942873"/>
                <a:satOff val="36841"/>
                <a:lumOff val="5823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PAP 10</a:t>
          </a:r>
          <a:endParaRPr lang="en-US" sz="1200" kern="1200" dirty="0"/>
        </a:p>
      </dsp:txBody>
      <dsp:txXfrm>
        <a:off x="341049" y="940569"/>
        <a:ext cx="723623" cy="252450"/>
      </dsp:txXfrm>
    </dsp:sp>
    <dsp:sp modelId="{79539C2F-6449-4D16-9836-214992A40D72}">
      <dsp:nvSpPr>
        <dsp:cNvPr id="0" name=""/>
        <dsp:cNvSpPr/>
      </dsp:nvSpPr>
      <dsp:spPr>
        <a:xfrm>
          <a:off x="520" y="1243645"/>
          <a:ext cx="266038" cy="237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lvl="0" algn="r" defTabSz="533400">
            <a:lnSpc>
              <a:spcPct val="90000"/>
            </a:lnSpc>
            <a:spcBef>
              <a:spcPct val="0"/>
            </a:spcBef>
            <a:spcAft>
              <a:spcPct val="35000"/>
            </a:spcAft>
          </a:pPr>
          <a:endParaRPr lang="en-US" sz="1200" kern="1200" dirty="0"/>
        </a:p>
      </dsp:txBody>
      <dsp:txXfrm>
        <a:off x="520" y="1243645"/>
        <a:ext cx="266038" cy="237600"/>
      </dsp:txXfrm>
    </dsp:sp>
    <dsp:sp modelId="{DF5EC3AC-77DA-4F9C-9958-2FB13B7F61B0}">
      <dsp:nvSpPr>
        <dsp:cNvPr id="0" name=""/>
        <dsp:cNvSpPr/>
      </dsp:nvSpPr>
      <dsp:spPr>
        <a:xfrm>
          <a:off x="266558" y="1236219"/>
          <a:ext cx="53207" cy="252450"/>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CB188C3-A34A-498C-8C92-D1F12DE3A0E4}">
      <dsp:nvSpPr>
        <dsp:cNvPr id="0" name=""/>
        <dsp:cNvSpPr/>
      </dsp:nvSpPr>
      <dsp:spPr>
        <a:xfrm>
          <a:off x="341049" y="1236219"/>
          <a:ext cx="723623" cy="252450"/>
        </a:xfrm>
        <a:prstGeom prst="rect">
          <a:avLst/>
        </a:prstGeom>
        <a:gradFill rotWithShape="0">
          <a:gsLst>
            <a:gs pos="0">
              <a:schemeClr val="accent4">
                <a:hueOff val="9257164"/>
                <a:satOff val="49122"/>
                <a:lumOff val="77647"/>
                <a:alphaOff val="0"/>
                <a:shade val="51000"/>
                <a:satMod val="130000"/>
              </a:schemeClr>
            </a:gs>
            <a:gs pos="80000">
              <a:schemeClr val="accent4">
                <a:hueOff val="9257164"/>
                <a:satOff val="49122"/>
                <a:lumOff val="77647"/>
                <a:alphaOff val="0"/>
                <a:shade val="93000"/>
                <a:satMod val="130000"/>
              </a:schemeClr>
            </a:gs>
            <a:gs pos="100000">
              <a:schemeClr val="accent4">
                <a:hueOff val="9257164"/>
                <a:satOff val="49122"/>
                <a:lumOff val="7764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PAP 11</a:t>
          </a:r>
          <a:endParaRPr lang="en-US" sz="1200" kern="1200" dirty="0"/>
        </a:p>
      </dsp:txBody>
      <dsp:txXfrm>
        <a:off x="341049" y="1236219"/>
        <a:ext cx="723623" cy="2524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391803-3ED7-4F77-8B7C-73EF2C88DD6E}">
      <dsp:nvSpPr>
        <dsp:cNvPr id="0" name=""/>
        <dsp:cNvSpPr/>
      </dsp:nvSpPr>
      <dsp:spPr>
        <a:xfrm>
          <a:off x="520" y="14544"/>
          <a:ext cx="266439"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r>
            <a:rPr lang="en-US" sz="1100" kern="1200" dirty="0" smtClean="0"/>
            <a:t> </a:t>
          </a:r>
          <a:endParaRPr lang="en-US" sz="1100" kern="1200" dirty="0"/>
        </a:p>
      </dsp:txBody>
      <dsp:txXfrm>
        <a:off x="520" y="14544"/>
        <a:ext cx="266439" cy="217800"/>
      </dsp:txXfrm>
    </dsp:sp>
    <dsp:sp modelId="{31A6960B-9352-4706-B517-607411AD7F14}">
      <dsp:nvSpPr>
        <dsp:cNvPr id="0" name=""/>
        <dsp:cNvSpPr/>
      </dsp:nvSpPr>
      <dsp:spPr>
        <a:xfrm>
          <a:off x="266960" y="7738"/>
          <a:ext cx="53287" cy="231412"/>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D99AA9E-3AD7-4F28-9A17-A6B7AECB2A1F}">
      <dsp:nvSpPr>
        <dsp:cNvPr id="0" name=""/>
        <dsp:cNvSpPr/>
      </dsp:nvSpPr>
      <dsp:spPr>
        <a:xfrm>
          <a:off x="341563" y="7738"/>
          <a:ext cx="724715" cy="231412"/>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18</a:t>
          </a:r>
          <a:endParaRPr lang="en-US" sz="1100" kern="1200" dirty="0"/>
        </a:p>
      </dsp:txBody>
      <dsp:txXfrm>
        <a:off x="341563" y="7738"/>
        <a:ext cx="724715" cy="2314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5988B9-3F31-4451-AA2D-31E70D8C6B8A}">
      <dsp:nvSpPr>
        <dsp:cNvPr id="0" name=""/>
        <dsp:cNvSpPr/>
      </dsp:nvSpPr>
      <dsp:spPr>
        <a:xfrm>
          <a:off x="520" y="14544"/>
          <a:ext cx="266038"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r>
            <a:rPr lang="en-US" sz="1100" kern="1200" dirty="0" smtClean="0"/>
            <a:t> </a:t>
          </a:r>
          <a:endParaRPr lang="en-US" sz="1100" kern="1200" dirty="0"/>
        </a:p>
      </dsp:txBody>
      <dsp:txXfrm>
        <a:off x="520" y="14544"/>
        <a:ext cx="266038" cy="217800"/>
      </dsp:txXfrm>
    </dsp:sp>
    <dsp:sp modelId="{0D8D7DE2-57D5-430D-A791-60B97259C212}">
      <dsp:nvSpPr>
        <dsp:cNvPr id="0" name=""/>
        <dsp:cNvSpPr/>
      </dsp:nvSpPr>
      <dsp:spPr>
        <a:xfrm>
          <a:off x="266558" y="7738"/>
          <a:ext cx="53207" cy="231412"/>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0FD1857-1F25-4209-82E9-15CD5FCD6A36}">
      <dsp:nvSpPr>
        <dsp:cNvPr id="0" name=""/>
        <dsp:cNvSpPr/>
      </dsp:nvSpPr>
      <dsp:spPr>
        <a:xfrm>
          <a:off x="341049" y="7738"/>
          <a:ext cx="723623" cy="231412"/>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5</a:t>
          </a:r>
          <a:endParaRPr lang="en-US" sz="1100" kern="1200" dirty="0"/>
        </a:p>
      </dsp:txBody>
      <dsp:txXfrm>
        <a:off x="341049" y="7738"/>
        <a:ext cx="723623" cy="2314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D73E2E-5226-4357-A4F5-A32E5769098D}">
      <dsp:nvSpPr>
        <dsp:cNvPr id="0" name=""/>
        <dsp:cNvSpPr/>
      </dsp:nvSpPr>
      <dsp:spPr>
        <a:xfrm>
          <a:off x="520" y="60913"/>
          <a:ext cx="266038"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20" y="60913"/>
        <a:ext cx="266038" cy="217800"/>
      </dsp:txXfrm>
    </dsp:sp>
    <dsp:sp modelId="{908C6619-8813-4AEC-BCC2-5F0A8C63E61C}">
      <dsp:nvSpPr>
        <dsp:cNvPr id="0" name=""/>
        <dsp:cNvSpPr/>
      </dsp:nvSpPr>
      <dsp:spPr>
        <a:xfrm>
          <a:off x="266558" y="54107"/>
          <a:ext cx="53207" cy="231412"/>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A23C832-E481-47DC-A89F-E782CD8BA9EE}">
      <dsp:nvSpPr>
        <dsp:cNvPr id="0" name=""/>
        <dsp:cNvSpPr/>
      </dsp:nvSpPr>
      <dsp:spPr>
        <a:xfrm>
          <a:off x="341049" y="54107"/>
          <a:ext cx="723623" cy="231412"/>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11 </a:t>
          </a:r>
          <a:endParaRPr lang="en-US" sz="1100" kern="1200" dirty="0"/>
        </a:p>
      </dsp:txBody>
      <dsp:txXfrm>
        <a:off x="341049" y="54107"/>
        <a:ext cx="723623" cy="231412"/>
      </dsp:txXfrm>
    </dsp:sp>
    <dsp:sp modelId="{26AE95A7-B80B-4BB2-A434-C8AFC7944A9A}">
      <dsp:nvSpPr>
        <dsp:cNvPr id="0" name=""/>
        <dsp:cNvSpPr/>
      </dsp:nvSpPr>
      <dsp:spPr>
        <a:xfrm>
          <a:off x="520" y="331926"/>
          <a:ext cx="266038"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20" y="331926"/>
        <a:ext cx="266038" cy="217800"/>
      </dsp:txXfrm>
    </dsp:sp>
    <dsp:sp modelId="{F50A1FDA-839A-4687-A135-3C28276F890D}">
      <dsp:nvSpPr>
        <dsp:cNvPr id="0" name=""/>
        <dsp:cNvSpPr/>
      </dsp:nvSpPr>
      <dsp:spPr>
        <a:xfrm>
          <a:off x="266558" y="325119"/>
          <a:ext cx="53207" cy="231412"/>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041A719-4EFF-462C-95A5-F8BFC2809045}">
      <dsp:nvSpPr>
        <dsp:cNvPr id="0" name=""/>
        <dsp:cNvSpPr/>
      </dsp:nvSpPr>
      <dsp:spPr>
        <a:xfrm>
          <a:off x="341049" y="325119"/>
          <a:ext cx="723623" cy="231412"/>
        </a:xfrm>
        <a:prstGeom prst="rect">
          <a:avLst/>
        </a:prstGeom>
        <a:gradFill rotWithShape="0">
          <a:gsLst>
            <a:gs pos="0">
              <a:schemeClr val="accent4">
                <a:hueOff val="1851433"/>
                <a:satOff val="9824"/>
                <a:lumOff val="15529"/>
                <a:alphaOff val="0"/>
                <a:shade val="51000"/>
                <a:satMod val="130000"/>
              </a:schemeClr>
            </a:gs>
            <a:gs pos="80000">
              <a:schemeClr val="accent4">
                <a:hueOff val="1851433"/>
                <a:satOff val="9824"/>
                <a:lumOff val="15529"/>
                <a:alphaOff val="0"/>
                <a:shade val="93000"/>
                <a:satMod val="130000"/>
              </a:schemeClr>
            </a:gs>
            <a:gs pos="100000">
              <a:schemeClr val="accent4">
                <a:hueOff val="1851433"/>
                <a:satOff val="9824"/>
                <a:lumOff val="1552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12</a:t>
          </a:r>
          <a:endParaRPr lang="en-US" sz="1100" kern="1200" dirty="0"/>
        </a:p>
      </dsp:txBody>
      <dsp:txXfrm>
        <a:off x="341049" y="325119"/>
        <a:ext cx="723623" cy="231412"/>
      </dsp:txXfrm>
    </dsp:sp>
    <dsp:sp modelId="{54420BF3-80AE-4E03-9B0A-6B27FE4E1AA5}">
      <dsp:nvSpPr>
        <dsp:cNvPr id="0" name=""/>
        <dsp:cNvSpPr/>
      </dsp:nvSpPr>
      <dsp:spPr>
        <a:xfrm>
          <a:off x="520" y="602938"/>
          <a:ext cx="266038"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20" y="602938"/>
        <a:ext cx="266038" cy="217800"/>
      </dsp:txXfrm>
    </dsp:sp>
    <dsp:sp modelId="{F3EE5AFD-35FD-47DA-85C1-ABBE3B338046}">
      <dsp:nvSpPr>
        <dsp:cNvPr id="0" name=""/>
        <dsp:cNvSpPr/>
      </dsp:nvSpPr>
      <dsp:spPr>
        <a:xfrm>
          <a:off x="266558" y="596132"/>
          <a:ext cx="53207" cy="231412"/>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79550DD-E0B3-4B1A-8CC6-85E4A0D7CF19}">
      <dsp:nvSpPr>
        <dsp:cNvPr id="0" name=""/>
        <dsp:cNvSpPr/>
      </dsp:nvSpPr>
      <dsp:spPr>
        <a:xfrm>
          <a:off x="341049" y="596132"/>
          <a:ext cx="723623" cy="231412"/>
        </a:xfrm>
        <a:prstGeom prst="rect">
          <a:avLst/>
        </a:prstGeom>
        <a:gradFill rotWithShape="0">
          <a:gsLst>
            <a:gs pos="0">
              <a:schemeClr val="accent4">
                <a:hueOff val="3702866"/>
                <a:satOff val="19649"/>
                <a:lumOff val="31059"/>
                <a:alphaOff val="0"/>
                <a:shade val="51000"/>
                <a:satMod val="130000"/>
              </a:schemeClr>
            </a:gs>
            <a:gs pos="80000">
              <a:schemeClr val="accent4">
                <a:hueOff val="3702866"/>
                <a:satOff val="19649"/>
                <a:lumOff val="31059"/>
                <a:alphaOff val="0"/>
                <a:shade val="93000"/>
                <a:satMod val="130000"/>
              </a:schemeClr>
            </a:gs>
            <a:gs pos="100000">
              <a:schemeClr val="accent4">
                <a:hueOff val="3702866"/>
                <a:satOff val="19649"/>
                <a:lumOff val="3105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13</a:t>
          </a:r>
          <a:endParaRPr lang="en-US" sz="1100" kern="1200" dirty="0"/>
        </a:p>
      </dsp:txBody>
      <dsp:txXfrm>
        <a:off x="341049" y="596132"/>
        <a:ext cx="723623" cy="231412"/>
      </dsp:txXfrm>
    </dsp:sp>
    <dsp:sp modelId="{4904FF90-82E1-494B-992A-ABC4B626C5AA}">
      <dsp:nvSpPr>
        <dsp:cNvPr id="0" name=""/>
        <dsp:cNvSpPr/>
      </dsp:nvSpPr>
      <dsp:spPr>
        <a:xfrm>
          <a:off x="520" y="873951"/>
          <a:ext cx="266038"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20" y="873951"/>
        <a:ext cx="266038" cy="217800"/>
      </dsp:txXfrm>
    </dsp:sp>
    <dsp:sp modelId="{7326B606-6E41-429D-9F8E-E86B64005959}">
      <dsp:nvSpPr>
        <dsp:cNvPr id="0" name=""/>
        <dsp:cNvSpPr/>
      </dsp:nvSpPr>
      <dsp:spPr>
        <a:xfrm>
          <a:off x="266558" y="867144"/>
          <a:ext cx="53207" cy="231412"/>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0C1A954-AE0F-4D0D-9993-DF755FB158DF}">
      <dsp:nvSpPr>
        <dsp:cNvPr id="0" name=""/>
        <dsp:cNvSpPr/>
      </dsp:nvSpPr>
      <dsp:spPr>
        <a:xfrm>
          <a:off x="341049" y="867144"/>
          <a:ext cx="723623" cy="231412"/>
        </a:xfrm>
        <a:prstGeom prst="rect">
          <a:avLst/>
        </a:prstGeom>
        <a:gradFill rotWithShape="0">
          <a:gsLst>
            <a:gs pos="0">
              <a:schemeClr val="accent4">
                <a:hueOff val="5554299"/>
                <a:satOff val="29473"/>
                <a:lumOff val="46588"/>
                <a:alphaOff val="0"/>
                <a:shade val="51000"/>
                <a:satMod val="130000"/>
              </a:schemeClr>
            </a:gs>
            <a:gs pos="80000">
              <a:schemeClr val="accent4">
                <a:hueOff val="5554299"/>
                <a:satOff val="29473"/>
                <a:lumOff val="46588"/>
                <a:alphaOff val="0"/>
                <a:shade val="93000"/>
                <a:satMod val="130000"/>
              </a:schemeClr>
            </a:gs>
            <a:gs pos="100000">
              <a:schemeClr val="accent4">
                <a:hueOff val="5554299"/>
                <a:satOff val="29473"/>
                <a:lumOff val="4658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15</a:t>
          </a:r>
          <a:endParaRPr lang="en-US" sz="1100" kern="1200" dirty="0"/>
        </a:p>
      </dsp:txBody>
      <dsp:txXfrm>
        <a:off x="341049" y="867144"/>
        <a:ext cx="723623" cy="231412"/>
      </dsp:txXfrm>
    </dsp:sp>
    <dsp:sp modelId="{82EF02C7-1942-41B1-AF82-FBFB97691051}">
      <dsp:nvSpPr>
        <dsp:cNvPr id="0" name=""/>
        <dsp:cNvSpPr/>
      </dsp:nvSpPr>
      <dsp:spPr>
        <a:xfrm>
          <a:off x="520" y="1144963"/>
          <a:ext cx="266038"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20" y="1144963"/>
        <a:ext cx="266038" cy="217800"/>
      </dsp:txXfrm>
    </dsp:sp>
    <dsp:sp modelId="{1F607E6B-6168-4344-981C-2662F6A63F2E}">
      <dsp:nvSpPr>
        <dsp:cNvPr id="0" name=""/>
        <dsp:cNvSpPr/>
      </dsp:nvSpPr>
      <dsp:spPr>
        <a:xfrm>
          <a:off x="266558" y="1138157"/>
          <a:ext cx="53207" cy="231412"/>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2CBB5E3-6810-4600-8E19-D24DBD70DB80}">
      <dsp:nvSpPr>
        <dsp:cNvPr id="0" name=""/>
        <dsp:cNvSpPr/>
      </dsp:nvSpPr>
      <dsp:spPr>
        <a:xfrm>
          <a:off x="341049" y="1138157"/>
          <a:ext cx="723623" cy="231412"/>
        </a:xfrm>
        <a:prstGeom prst="rect">
          <a:avLst/>
        </a:prstGeom>
        <a:gradFill rotWithShape="0">
          <a:gsLst>
            <a:gs pos="0">
              <a:schemeClr val="accent4">
                <a:hueOff val="7405731"/>
                <a:satOff val="39298"/>
                <a:lumOff val="62118"/>
                <a:alphaOff val="0"/>
                <a:shade val="51000"/>
                <a:satMod val="130000"/>
              </a:schemeClr>
            </a:gs>
            <a:gs pos="80000">
              <a:schemeClr val="accent4">
                <a:hueOff val="7405731"/>
                <a:satOff val="39298"/>
                <a:lumOff val="62118"/>
                <a:alphaOff val="0"/>
                <a:shade val="93000"/>
                <a:satMod val="130000"/>
              </a:schemeClr>
            </a:gs>
            <a:gs pos="100000">
              <a:schemeClr val="accent4">
                <a:hueOff val="7405731"/>
                <a:satOff val="39298"/>
                <a:lumOff val="6211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16</a:t>
          </a:r>
          <a:endParaRPr lang="en-US" sz="1100" kern="1200" dirty="0"/>
        </a:p>
      </dsp:txBody>
      <dsp:txXfrm>
        <a:off x="341049" y="1138157"/>
        <a:ext cx="723623" cy="231412"/>
      </dsp:txXfrm>
    </dsp:sp>
    <dsp:sp modelId="{862DE70D-9B02-491E-AC50-40E87BD99BA3}">
      <dsp:nvSpPr>
        <dsp:cNvPr id="0" name=""/>
        <dsp:cNvSpPr/>
      </dsp:nvSpPr>
      <dsp:spPr>
        <a:xfrm>
          <a:off x="520" y="1415976"/>
          <a:ext cx="266038"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20" y="1415976"/>
        <a:ext cx="266038" cy="217800"/>
      </dsp:txXfrm>
    </dsp:sp>
    <dsp:sp modelId="{9F66A118-BB0F-455F-AEEF-53ED31FE394D}">
      <dsp:nvSpPr>
        <dsp:cNvPr id="0" name=""/>
        <dsp:cNvSpPr/>
      </dsp:nvSpPr>
      <dsp:spPr>
        <a:xfrm>
          <a:off x="266558" y="1409170"/>
          <a:ext cx="53207" cy="231412"/>
        </a:xfrm>
        <a:prstGeom prst="leftBrace">
          <a:avLst>
            <a:gd name="adj1" fmla="val 35000"/>
            <a:gd name="adj2" fmla="val 50000"/>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5575A58-BBF7-40AB-810A-00AC4CB024FA}">
      <dsp:nvSpPr>
        <dsp:cNvPr id="0" name=""/>
        <dsp:cNvSpPr/>
      </dsp:nvSpPr>
      <dsp:spPr>
        <a:xfrm>
          <a:off x="341049" y="1409170"/>
          <a:ext cx="723623" cy="231412"/>
        </a:xfrm>
        <a:prstGeom prst="rect">
          <a:avLst/>
        </a:prstGeom>
        <a:gradFill rotWithShape="0">
          <a:gsLst>
            <a:gs pos="0">
              <a:schemeClr val="accent4">
                <a:hueOff val="9257164"/>
                <a:satOff val="49122"/>
                <a:lumOff val="77647"/>
                <a:alphaOff val="0"/>
                <a:shade val="51000"/>
                <a:satMod val="130000"/>
              </a:schemeClr>
            </a:gs>
            <a:gs pos="80000">
              <a:schemeClr val="accent4">
                <a:hueOff val="9257164"/>
                <a:satOff val="49122"/>
                <a:lumOff val="77647"/>
                <a:alphaOff val="0"/>
                <a:shade val="93000"/>
                <a:satMod val="130000"/>
              </a:schemeClr>
            </a:gs>
            <a:gs pos="100000">
              <a:schemeClr val="accent4">
                <a:hueOff val="9257164"/>
                <a:satOff val="49122"/>
                <a:lumOff val="7764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18</a:t>
          </a:r>
          <a:endParaRPr lang="en-US" sz="1100" kern="1200" dirty="0"/>
        </a:p>
      </dsp:txBody>
      <dsp:txXfrm>
        <a:off x="341049" y="1409170"/>
        <a:ext cx="723623" cy="231412"/>
      </dsp:txXfrm>
    </dsp:sp>
  </dsp:spTree>
</dsp:drawing>
</file>

<file path=ppt/diagrams/layout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ther" pri="12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ther" pri="12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3.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ther" pri="12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4.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ther" pri="12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5.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ther" pri="12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6.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ther" pri="12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91000" y="177800"/>
            <a:ext cx="218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2500">
              <a:defRPr sz="1400" smtClean="0"/>
            </a:lvl1pPr>
          </a:lstStyle>
          <a:p>
            <a:pPr>
              <a:defRPr/>
            </a:pPr>
            <a:r>
              <a:rPr lang="en-US" dirty="0"/>
              <a:t>doc.: IEEE </a:t>
            </a:r>
            <a:r>
              <a:rPr lang="en-US" dirty="0" smtClean="0"/>
              <a:t>802.11-11/0843r1</a:t>
            </a:r>
            <a:endParaRPr lang="en-US" dirty="0"/>
          </a:p>
        </p:txBody>
      </p:sp>
      <p:sp>
        <p:nvSpPr>
          <p:cNvPr id="3075" name="Rectangle 3"/>
          <p:cNvSpPr>
            <a:spLocks noGrp="1" noChangeArrowheads="1"/>
          </p:cNvSpPr>
          <p:nvPr>
            <p:ph type="dt" sz="quarter" idx="1"/>
          </p:nvPr>
        </p:nvSpPr>
        <p:spPr bwMode="auto">
          <a:xfrm>
            <a:off x="709613" y="178256"/>
            <a:ext cx="76758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defTabSz="952500">
              <a:defRPr sz="1400"/>
            </a:lvl1pPr>
          </a:lstStyle>
          <a:p>
            <a:pPr>
              <a:defRPr/>
            </a:pPr>
            <a:r>
              <a:rPr lang="en-US" dirty="0" smtClean="0"/>
              <a:t>July  </a:t>
            </a:r>
            <a:r>
              <a:rPr lang="en-US" dirty="0"/>
              <a:t>2011</a:t>
            </a:r>
          </a:p>
        </p:txBody>
      </p:sp>
      <p:sp>
        <p:nvSpPr>
          <p:cNvPr id="3076" name="Rectangle 4"/>
          <p:cNvSpPr>
            <a:spLocks noGrp="1" noChangeArrowheads="1"/>
          </p:cNvSpPr>
          <p:nvPr>
            <p:ph type="ftr" sz="quarter" idx="2"/>
          </p:nvPr>
        </p:nvSpPr>
        <p:spPr bwMode="auto">
          <a:xfrm>
            <a:off x="4878388" y="9072563"/>
            <a:ext cx="15779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250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206750" y="9072563"/>
            <a:ext cx="51911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defTabSz="952500">
              <a:defRPr sz="1200" b="0"/>
            </a:lvl1pPr>
          </a:lstStyle>
          <a:p>
            <a:pPr>
              <a:defRPr/>
            </a:pPr>
            <a:r>
              <a:rPr lang="en-US"/>
              <a:t>Page </a:t>
            </a:r>
            <a:fld id="{0118DDD9-F89B-41B8-B27C-3845A41A6010}" type="slidenum">
              <a:rPr lang="en-US"/>
              <a:pPr>
                <a:defRPr/>
              </a:pPr>
              <a:t>‹#›</a:t>
            </a:fld>
            <a:endParaRPr lang="en-US"/>
          </a:p>
        </p:txBody>
      </p:sp>
      <p:sp>
        <p:nvSpPr>
          <p:cNvPr id="50182" name="Line 6"/>
          <p:cNvSpPr>
            <a:spLocks noChangeShapeType="1"/>
          </p:cNvSpPr>
          <p:nvPr/>
        </p:nvSpPr>
        <p:spPr bwMode="auto">
          <a:xfrm>
            <a:off x="708025" y="390525"/>
            <a:ext cx="56705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83" name="Rectangle 7"/>
          <p:cNvSpPr>
            <a:spLocks noChangeArrowheads="1"/>
          </p:cNvSpPr>
          <p:nvPr/>
        </p:nvSpPr>
        <p:spPr bwMode="auto">
          <a:xfrm>
            <a:off x="708025" y="907256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defTabSz="952500"/>
            <a:r>
              <a:rPr lang="en-US" sz="1200" b="0"/>
              <a:t>Submission</a:t>
            </a:r>
          </a:p>
        </p:txBody>
      </p:sp>
      <p:sp>
        <p:nvSpPr>
          <p:cNvPr id="50184" name="Line 8"/>
          <p:cNvSpPr>
            <a:spLocks noChangeShapeType="1"/>
          </p:cNvSpPr>
          <p:nvPr/>
        </p:nvSpPr>
        <p:spPr bwMode="auto">
          <a:xfrm>
            <a:off x="708025" y="9061450"/>
            <a:ext cx="58293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105835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33863" y="96838"/>
            <a:ext cx="21859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2500">
              <a:defRPr sz="1400" smtClean="0"/>
            </a:lvl1pPr>
          </a:lstStyle>
          <a:p>
            <a:pPr>
              <a:defRPr/>
            </a:pPr>
            <a:r>
              <a:rPr lang="en-US"/>
              <a:t>doc.: IEEE 802.11-11/0843r0</a:t>
            </a:r>
          </a:p>
        </p:txBody>
      </p:sp>
      <p:sp>
        <p:nvSpPr>
          <p:cNvPr id="2051" name="Rectangle 3"/>
          <p:cNvSpPr>
            <a:spLocks noGrp="1" noChangeArrowheads="1"/>
          </p:cNvSpPr>
          <p:nvPr>
            <p:ph type="dt" idx="1"/>
          </p:nvPr>
        </p:nvSpPr>
        <p:spPr bwMode="auto">
          <a:xfrm>
            <a:off x="668338" y="96838"/>
            <a:ext cx="7889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defTabSz="952500">
              <a:defRPr sz="1400"/>
            </a:lvl1pPr>
          </a:lstStyle>
          <a:p>
            <a:pPr>
              <a:defRPr/>
            </a:pPr>
            <a:r>
              <a:rPr lang="en-US"/>
              <a:t>May  2011</a:t>
            </a:r>
          </a:p>
        </p:txBody>
      </p:sp>
      <p:sp>
        <p:nvSpPr>
          <p:cNvPr id="39940" name="Rectangle 4"/>
          <p:cNvSpPr>
            <a:spLocks noChangeArrowheads="1" noTextEdit="1"/>
          </p:cNvSpPr>
          <p:nvPr>
            <p:ph type="sldImg" idx="2"/>
          </p:nvPr>
        </p:nvSpPr>
        <p:spPr bwMode="auto">
          <a:xfrm>
            <a:off x="1208088" y="708025"/>
            <a:ext cx="4672012" cy="35052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4563" y="4452938"/>
            <a:ext cx="5197475" cy="4217987"/>
          </a:xfrm>
          <a:prstGeom prst="rect">
            <a:avLst/>
          </a:prstGeom>
          <a:noFill/>
          <a:ln w="9525">
            <a:noFill/>
            <a:miter lim="800000"/>
            <a:headEnd/>
            <a:tailEnd/>
          </a:ln>
          <a:effectLst/>
        </p:spPr>
        <p:txBody>
          <a:bodyPr vert="horz" wrap="square" lIns="95560" tIns="46971" rIns="95560" bIns="4697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71975" y="9075738"/>
            <a:ext cx="2047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5138" lvl="4" algn="r" defTabSz="95250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98825" y="9075738"/>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2500">
              <a:defRPr sz="1200" b="0"/>
            </a:lvl1pPr>
          </a:lstStyle>
          <a:p>
            <a:pPr>
              <a:defRPr/>
            </a:pPr>
            <a:r>
              <a:rPr lang="en-US"/>
              <a:t>Page </a:t>
            </a:r>
            <a:fld id="{D27D1EA3-1CA2-4899-BB85-6EB46AC6F15C}" type="slidenum">
              <a:rPr lang="en-US"/>
              <a:pPr>
                <a:defRPr/>
              </a:pPr>
              <a:t>‹#›</a:t>
            </a:fld>
            <a:endParaRPr lang="en-US"/>
          </a:p>
        </p:txBody>
      </p:sp>
      <p:sp>
        <p:nvSpPr>
          <p:cNvPr id="39944" name="Rectangle 8"/>
          <p:cNvSpPr>
            <a:spLocks noChangeArrowheads="1"/>
          </p:cNvSpPr>
          <p:nvPr/>
        </p:nvSpPr>
        <p:spPr bwMode="auto">
          <a:xfrm>
            <a:off x="739775" y="9075738"/>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defTabSz="933450"/>
            <a:r>
              <a:rPr lang="en-US" sz="1200" b="0"/>
              <a:t>Submission</a:t>
            </a:r>
          </a:p>
        </p:txBody>
      </p:sp>
      <p:sp>
        <p:nvSpPr>
          <p:cNvPr id="39945" name="Line 9"/>
          <p:cNvSpPr>
            <a:spLocks noChangeShapeType="1"/>
          </p:cNvSpPr>
          <p:nvPr/>
        </p:nvSpPr>
        <p:spPr bwMode="auto">
          <a:xfrm>
            <a:off x="739775" y="9074150"/>
            <a:ext cx="56070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9946" name="Line 10"/>
          <p:cNvSpPr>
            <a:spLocks noChangeShapeType="1"/>
          </p:cNvSpPr>
          <p:nvPr/>
        </p:nvSpPr>
        <p:spPr bwMode="auto">
          <a:xfrm>
            <a:off x="661988" y="298450"/>
            <a:ext cx="57626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0170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a:t>doc.: IEEE 802.11-11/0843r0</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May  2011</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465138" defTabSz="952500">
              <a:defRPr sz="2400" b="1">
                <a:solidFill>
                  <a:schemeClr val="tx1"/>
                </a:solidFill>
                <a:latin typeface="Times New Roman" pitchFamily="18" charset="0"/>
              </a:defRPr>
            </a:lvl5pPr>
            <a:lvl6pPr marL="922338" algn="ctr" defTabSz="952500" eaLnBrk="0" fontAlgn="base" hangingPunct="0">
              <a:spcBef>
                <a:spcPct val="0"/>
              </a:spcBef>
              <a:spcAft>
                <a:spcPct val="0"/>
              </a:spcAft>
              <a:defRPr sz="2400" b="1">
                <a:solidFill>
                  <a:schemeClr val="tx1"/>
                </a:solidFill>
                <a:latin typeface="Times New Roman" pitchFamily="18" charset="0"/>
              </a:defRPr>
            </a:lvl6pPr>
            <a:lvl7pPr marL="1379538" algn="ctr" defTabSz="952500" eaLnBrk="0" fontAlgn="base" hangingPunct="0">
              <a:spcBef>
                <a:spcPct val="0"/>
              </a:spcBef>
              <a:spcAft>
                <a:spcPct val="0"/>
              </a:spcAft>
              <a:defRPr sz="2400" b="1">
                <a:solidFill>
                  <a:schemeClr val="tx1"/>
                </a:solidFill>
                <a:latin typeface="Times New Roman" pitchFamily="18" charset="0"/>
              </a:defRPr>
            </a:lvl7pPr>
            <a:lvl8pPr marL="1836738" algn="ctr" defTabSz="952500" eaLnBrk="0" fontAlgn="base" hangingPunct="0">
              <a:spcBef>
                <a:spcPct val="0"/>
              </a:spcBef>
              <a:spcAft>
                <a:spcPct val="0"/>
              </a:spcAft>
              <a:defRPr sz="2400" b="1">
                <a:solidFill>
                  <a:schemeClr val="tx1"/>
                </a:solidFill>
                <a:latin typeface="Times New Roman" pitchFamily="18" charset="0"/>
              </a:defRPr>
            </a:lvl8pPr>
            <a:lvl9pPr marL="2293938" algn="ctr" defTabSz="952500"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0965" name="Rectangle 7"/>
          <p:cNvSpPr>
            <a:spLocks noGrp="1" noChangeArrowheads="1"/>
          </p:cNvSpPr>
          <p:nvPr>
            <p:ph type="sldNum" sz="quarter" idx="5"/>
          </p:nvPr>
        </p:nvSpPr>
        <p:spPr>
          <a:xfrm>
            <a:off x="3400425" y="907573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4B08C31-ECF0-4155-9827-D115C83C9FBD}" type="slidenum">
              <a:rPr lang="en-US" sz="1200" b="0" smtClean="0"/>
              <a:pPr/>
              <a:t>1</a:t>
            </a:fld>
            <a:endParaRPr lang="en-US" sz="1200" b="0" smtClean="0"/>
          </a:p>
        </p:txBody>
      </p:sp>
      <p:sp>
        <p:nvSpPr>
          <p:cNvPr id="40966" name="Rectangle 2"/>
          <p:cNvSpPr>
            <a:spLocks noChangeArrowheads="1" noTextEdit="1"/>
          </p:cNvSpPr>
          <p:nvPr>
            <p:ph type="sldImg"/>
          </p:nvPr>
        </p:nvSpPr>
        <p:spPr>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p:cNvSpPr>
          <p:nvPr>
            <p:ph type="sldNum" sz="quarter" idx="5"/>
          </p:nvPr>
        </p:nvSpPr>
        <p:spPr>
          <a:xfrm>
            <a:off x="3662363" y="9075738"/>
            <a:ext cx="15398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fld id="{268A9F83-344E-419F-AD63-C4E38F7A2301}" type="slidenum">
              <a:rPr lang="en-US" sz="1200" b="0" smtClean="0"/>
              <a:pPr/>
              <a:t>32</a:t>
            </a:fld>
            <a:endParaRPr lang="en-US" sz="1200" b="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p:cNvSpPr>
          <p:nvPr>
            <p:ph type="sldNum" sz="quarter" idx="5"/>
          </p:nvPr>
        </p:nvSpPr>
        <p:spPr>
          <a:xfrm>
            <a:off x="3731391" y="9075738"/>
            <a:ext cx="84959" cy="184666"/>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3700">
                <a:solidFill>
                  <a:srgbClr val="333333"/>
                </a:solidFill>
                <a:latin typeface="Arial" charset="0"/>
                <a:ea typeface="ＭＳ Ｐゴシック" pitchFamily="-110" charset="-128"/>
                <a:sym typeface="Arial" charset="0"/>
              </a:defRPr>
            </a:lvl1pPr>
            <a:lvl2pPr marL="764124" indent="-293894" eaLnBrk="0" hangingPunct="0">
              <a:defRPr sz="3700">
                <a:solidFill>
                  <a:srgbClr val="333333"/>
                </a:solidFill>
                <a:latin typeface="Arial" charset="0"/>
                <a:ea typeface="ＭＳ Ｐゴシック" pitchFamily="-110" charset="-128"/>
                <a:sym typeface="Arial" charset="0"/>
              </a:defRPr>
            </a:lvl2pPr>
            <a:lvl3pPr marL="1175576" indent="-235115" eaLnBrk="0" hangingPunct="0">
              <a:defRPr sz="3700">
                <a:solidFill>
                  <a:srgbClr val="333333"/>
                </a:solidFill>
                <a:latin typeface="Arial" charset="0"/>
                <a:ea typeface="ＭＳ Ｐゴシック" pitchFamily="-110" charset="-128"/>
                <a:sym typeface="Arial" charset="0"/>
              </a:defRPr>
            </a:lvl3pPr>
            <a:lvl4pPr marL="1645806" indent="-235115" eaLnBrk="0" hangingPunct="0">
              <a:defRPr sz="3700">
                <a:solidFill>
                  <a:srgbClr val="333333"/>
                </a:solidFill>
                <a:latin typeface="Arial" charset="0"/>
                <a:ea typeface="ＭＳ Ｐゴシック" pitchFamily="-110" charset="-128"/>
                <a:sym typeface="Arial" charset="0"/>
              </a:defRPr>
            </a:lvl4pPr>
            <a:lvl5pPr marL="2116036" indent="-235115" eaLnBrk="0" hangingPunct="0">
              <a:defRPr sz="3700">
                <a:solidFill>
                  <a:srgbClr val="333333"/>
                </a:solidFill>
                <a:latin typeface="Arial" charset="0"/>
                <a:ea typeface="ＭＳ Ｐゴシック" pitchFamily="-110" charset="-128"/>
                <a:sym typeface="Arial" charset="0"/>
              </a:defRPr>
            </a:lvl5pPr>
            <a:lvl6pPr marL="2586266" indent="-235115" eaLnBrk="0" fontAlgn="base" hangingPunct="0">
              <a:spcBef>
                <a:spcPct val="0"/>
              </a:spcBef>
              <a:spcAft>
                <a:spcPct val="0"/>
              </a:spcAft>
              <a:defRPr sz="3700">
                <a:solidFill>
                  <a:srgbClr val="333333"/>
                </a:solidFill>
                <a:latin typeface="Arial" charset="0"/>
                <a:ea typeface="ＭＳ Ｐゴシック" pitchFamily="-110" charset="-128"/>
                <a:sym typeface="Arial" charset="0"/>
              </a:defRPr>
            </a:lvl6pPr>
            <a:lvl7pPr marL="3056496" indent="-235115" eaLnBrk="0" fontAlgn="base" hangingPunct="0">
              <a:spcBef>
                <a:spcPct val="0"/>
              </a:spcBef>
              <a:spcAft>
                <a:spcPct val="0"/>
              </a:spcAft>
              <a:defRPr sz="3700">
                <a:solidFill>
                  <a:srgbClr val="333333"/>
                </a:solidFill>
                <a:latin typeface="Arial" charset="0"/>
                <a:ea typeface="ＭＳ Ｐゴシック" pitchFamily="-110" charset="-128"/>
                <a:sym typeface="Arial" charset="0"/>
              </a:defRPr>
            </a:lvl7pPr>
            <a:lvl8pPr marL="3526727" indent="-235115" eaLnBrk="0" fontAlgn="base" hangingPunct="0">
              <a:spcBef>
                <a:spcPct val="0"/>
              </a:spcBef>
              <a:spcAft>
                <a:spcPct val="0"/>
              </a:spcAft>
              <a:defRPr sz="3700">
                <a:solidFill>
                  <a:srgbClr val="333333"/>
                </a:solidFill>
                <a:latin typeface="Arial" charset="0"/>
                <a:ea typeface="ＭＳ Ｐゴシック" pitchFamily="-110" charset="-128"/>
                <a:sym typeface="Arial" charset="0"/>
              </a:defRPr>
            </a:lvl8pPr>
            <a:lvl9pPr marL="3996957" indent="-235115" eaLnBrk="0" fontAlgn="base" hangingPunct="0">
              <a:spcBef>
                <a:spcPct val="0"/>
              </a:spcBef>
              <a:spcAft>
                <a:spcPct val="0"/>
              </a:spcAft>
              <a:defRPr sz="3700">
                <a:solidFill>
                  <a:srgbClr val="333333"/>
                </a:solidFill>
                <a:latin typeface="Arial" charset="0"/>
                <a:ea typeface="ＭＳ Ｐゴシック" pitchFamily="-110" charset="-128"/>
                <a:sym typeface="Arial" charset="0"/>
              </a:defRPr>
            </a:lvl9pPr>
          </a:lstStyle>
          <a:p>
            <a:pPr eaLnBrk="1" hangingPunct="1"/>
            <a:fld id="{AB12DEDF-5BA7-4DC8-9208-64453DD69193}" type="slidenum">
              <a:rPr lang="en-US" sz="1200"/>
              <a:pPr eaLnBrk="1" hangingPunct="1"/>
              <a:t>39</a:t>
            </a:fld>
            <a:endParaRPr lang="en-US" sz="1200"/>
          </a:p>
        </p:txBody>
      </p:sp>
      <p:sp>
        <p:nvSpPr>
          <p:cNvPr id="22531" name="Rectangle 2"/>
          <p:cNvSpPr>
            <a:spLocks noGrp="1" noRot="1" noChangeAspect="1" noChangeArrowheads="1" noTextEdit="1"/>
          </p:cNvSpPr>
          <p:nvPr>
            <p:ph type="sldImg"/>
          </p:nvPr>
        </p:nvSpPr>
        <p:spPr>
          <a:ln/>
        </p:spPr>
      </p:sp>
      <p:sp>
        <p:nvSpPr>
          <p:cNvPr id="22532"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1988" name="Footer Placeholder 3"/>
          <p:cNvSpPr>
            <a:spLocks noGrp="1"/>
          </p:cNvSpPr>
          <p:nvPr>
            <p:ph type="ftr" sz="quarter" idx="4"/>
          </p:nvPr>
        </p:nvSpPr>
        <p:spPr>
          <a:xfrm>
            <a:off x="5395913" y="9075738"/>
            <a:ext cx="0" cy="369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endParaRPr lang="en-US"/>
          </a:p>
        </p:txBody>
      </p:sp>
      <p:sp>
        <p:nvSpPr>
          <p:cNvPr id="41989" name="Slide Number Placeholder 4"/>
          <p:cNvSpPr>
            <a:spLocks noGrp="1"/>
          </p:cNvSpPr>
          <p:nvPr>
            <p:ph type="sldNum" sz="quarter" idx="5"/>
          </p:nvPr>
        </p:nvSpPr>
        <p:spPr>
          <a:xfrm>
            <a:off x="3740150" y="9075738"/>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fld id="{AD7EE2D1-C9BE-4A78-BB71-6B1E43F90EB8}" type="slidenum">
              <a:rPr lang="en-US" sz="1200" b="0" smtClean="0"/>
              <a:pPr/>
              <a:t>3</a:t>
            </a:fld>
            <a:endParaRPr lang="en-US" sz="1200" b="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3012" name="Footer Placeholder 3"/>
          <p:cNvSpPr>
            <a:spLocks noGrp="1"/>
          </p:cNvSpPr>
          <p:nvPr>
            <p:ph type="ftr" sz="quarter" idx="4"/>
          </p:nvPr>
        </p:nvSpPr>
        <p:spPr>
          <a:xfrm>
            <a:off x="5395913" y="9075738"/>
            <a:ext cx="0" cy="369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endParaRPr lang="en-US"/>
          </a:p>
        </p:txBody>
      </p:sp>
      <p:sp>
        <p:nvSpPr>
          <p:cNvPr id="43013" name="Slide Number Placeholder 4"/>
          <p:cNvSpPr>
            <a:spLocks noGrp="1"/>
          </p:cNvSpPr>
          <p:nvPr>
            <p:ph type="sldNum" sz="quarter" idx="5"/>
          </p:nvPr>
        </p:nvSpPr>
        <p:spPr>
          <a:xfrm>
            <a:off x="3662363" y="9075738"/>
            <a:ext cx="15398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fld id="{0AEA65C3-413D-4A51-9ADB-546A01422984}" type="slidenum">
              <a:rPr lang="en-US" sz="1200" b="0" smtClean="0"/>
              <a:pPr/>
              <a:t>4</a:t>
            </a:fld>
            <a:endParaRPr lang="en-US" sz="1200" b="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4036" name="Footer Placeholder 3"/>
          <p:cNvSpPr>
            <a:spLocks noGrp="1"/>
          </p:cNvSpPr>
          <p:nvPr>
            <p:ph type="ftr" sz="quarter" idx="4"/>
          </p:nvPr>
        </p:nvSpPr>
        <p:spPr>
          <a:xfrm>
            <a:off x="5395913" y="9075738"/>
            <a:ext cx="0" cy="369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endParaRPr lang="en-US"/>
          </a:p>
        </p:txBody>
      </p:sp>
      <p:sp>
        <p:nvSpPr>
          <p:cNvPr id="44037" name="Slide Number Placeholder 4"/>
          <p:cNvSpPr>
            <a:spLocks noGrp="1"/>
          </p:cNvSpPr>
          <p:nvPr>
            <p:ph type="sldNum" sz="quarter" idx="5"/>
          </p:nvPr>
        </p:nvSpPr>
        <p:spPr>
          <a:xfrm>
            <a:off x="3740150" y="9075738"/>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fld id="{B893AB1F-2101-46F1-A6D3-988F9E71E79A}" type="slidenum">
              <a:rPr lang="en-US" sz="1200" b="0" smtClean="0"/>
              <a:pPr/>
              <a:t>6</a:t>
            </a:fld>
            <a:endParaRPr lang="en-US" sz="1200" b="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5060" name="Footer Placeholder 3"/>
          <p:cNvSpPr>
            <a:spLocks noGrp="1"/>
          </p:cNvSpPr>
          <p:nvPr>
            <p:ph type="ftr" sz="quarter" idx="4"/>
          </p:nvPr>
        </p:nvSpPr>
        <p:spPr>
          <a:xfrm>
            <a:off x="5395913" y="9075738"/>
            <a:ext cx="0" cy="369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endParaRPr lang="en-US"/>
          </a:p>
        </p:txBody>
      </p:sp>
      <p:sp>
        <p:nvSpPr>
          <p:cNvPr id="45061" name="Slide Number Placeholder 4"/>
          <p:cNvSpPr>
            <a:spLocks noGrp="1"/>
          </p:cNvSpPr>
          <p:nvPr>
            <p:ph type="sldNum" sz="quarter" idx="5"/>
          </p:nvPr>
        </p:nvSpPr>
        <p:spPr>
          <a:xfrm>
            <a:off x="3668713" y="9075738"/>
            <a:ext cx="1476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fld id="{1AA58EEA-F4E8-4A9B-A6E5-EF142E62F037}" type="slidenum">
              <a:rPr lang="en-US" sz="1200" b="0" smtClean="0"/>
              <a:pPr/>
              <a:t>8</a:t>
            </a:fld>
            <a:endParaRPr lang="en-US" sz="1200" b="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a:t>doc.: IEEE 802.11-11/0843r0</a:t>
            </a:r>
          </a:p>
        </p:txBody>
      </p:sp>
      <p:sp>
        <p:nvSpPr>
          <p:cNvPr id="460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May  2011</a:t>
            </a:r>
          </a:p>
        </p:txBody>
      </p:sp>
      <p:sp>
        <p:nvSpPr>
          <p:cNvPr id="460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465138" defTabSz="952500">
              <a:defRPr sz="2400" b="1">
                <a:solidFill>
                  <a:schemeClr val="tx1"/>
                </a:solidFill>
                <a:latin typeface="Times New Roman" pitchFamily="18" charset="0"/>
              </a:defRPr>
            </a:lvl5pPr>
            <a:lvl6pPr marL="922338" algn="ctr" defTabSz="952500" eaLnBrk="0" fontAlgn="base" hangingPunct="0">
              <a:spcBef>
                <a:spcPct val="0"/>
              </a:spcBef>
              <a:spcAft>
                <a:spcPct val="0"/>
              </a:spcAft>
              <a:defRPr sz="2400" b="1">
                <a:solidFill>
                  <a:schemeClr val="tx1"/>
                </a:solidFill>
                <a:latin typeface="Times New Roman" pitchFamily="18" charset="0"/>
              </a:defRPr>
            </a:lvl6pPr>
            <a:lvl7pPr marL="1379538" algn="ctr" defTabSz="952500" eaLnBrk="0" fontAlgn="base" hangingPunct="0">
              <a:spcBef>
                <a:spcPct val="0"/>
              </a:spcBef>
              <a:spcAft>
                <a:spcPct val="0"/>
              </a:spcAft>
              <a:defRPr sz="2400" b="1">
                <a:solidFill>
                  <a:schemeClr val="tx1"/>
                </a:solidFill>
                <a:latin typeface="Times New Roman" pitchFamily="18" charset="0"/>
              </a:defRPr>
            </a:lvl7pPr>
            <a:lvl8pPr marL="1836738" algn="ctr" defTabSz="952500" eaLnBrk="0" fontAlgn="base" hangingPunct="0">
              <a:spcBef>
                <a:spcPct val="0"/>
              </a:spcBef>
              <a:spcAft>
                <a:spcPct val="0"/>
              </a:spcAft>
              <a:defRPr sz="2400" b="1">
                <a:solidFill>
                  <a:schemeClr val="tx1"/>
                </a:solidFill>
                <a:latin typeface="Times New Roman" pitchFamily="18" charset="0"/>
              </a:defRPr>
            </a:lvl8pPr>
            <a:lvl9pPr marL="2293938" algn="ctr" defTabSz="952500"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6085" name="Rectangle 7"/>
          <p:cNvSpPr>
            <a:spLocks noGrp="1" noChangeArrowheads="1"/>
          </p:cNvSpPr>
          <p:nvPr>
            <p:ph type="sldNum" sz="quarter" idx="5"/>
          </p:nvPr>
        </p:nvSpPr>
        <p:spPr>
          <a:xfrm>
            <a:off x="3400425" y="907573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6FD58519-A1DF-4B45-A8A2-5C25FD35107C}" type="slidenum">
              <a:rPr lang="en-US" sz="1200" b="0" smtClean="0"/>
              <a:pPr/>
              <a:t>11</a:t>
            </a:fld>
            <a:endParaRPr lang="en-US" sz="1200" b="0" smtClean="0"/>
          </a:p>
        </p:txBody>
      </p:sp>
      <p:sp>
        <p:nvSpPr>
          <p:cNvPr id="46086" name="Rectangle 2"/>
          <p:cNvSpPr>
            <a:spLocks noChangeArrowheads="1" noTextEdit="1"/>
          </p:cNvSpPr>
          <p:nvPr>
            <p:ph type="sldImg"/>
          </p:nvPr>
        </p:nvSpPr>
        <p:spPr>
          <a:ln/>
        </p:spPr>
      </p:sp>
      <p:sp>
        <p:nvSpPr>
          <p:cNvPr id="460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a:t>doc.: IEEE 802.11-11/0843r0</a:t>
            </a:r>
          </a:p>
        </p:txBody>
      </p:sp>
      <p:sp>
        <p:nvSpPr>
          <p:cNvPr id="471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May  2011</a:t>
            </a:r>
          </a:p>
        </p:txBody>
      </p:sp>
      <p:sp>
        <p:nvSpPr>
          <p:cNvPr id="471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465138" defTabSz="952500">
              <a:defRPr sz="2400" b="1">
                <a:solidFill>
                  <a:schemeClr val="tx1"/>
                </a:solidFill>
                <a:latin typeface="Times New Roman" pitchFamily="18" charset="0"/>
              </a:defRPr>
            </a:lvl5pPr>
            <a:lvl6pPr marL="922338" algn="ctr" defTabSz="952500" eaLnBrk="0" fontAlgn="base" hangingPunct="0">
              <a:spcBef>
                <a:spcPct val="0"/>
              </a:spcBef>
              <a:spcAft>
                <a:spcPct val="0"/>
              </a:spcAft>
              <a:defRPr sz="2400" b="1">
                <a:solidFill>
                  <a:schemeClr val="tx1"/>
                </a:solidFill>
                <a:latin typeface="Times New Roman" pitchFamily="18" charset="0"/>
              </a:defRPr>
            </a:lvl6pPr>
            <a:lvl7pPr marL="1379538" algn="ctr" defTabSz="952500" eaLnBrk="0" fontAlgn="base" hangingPunct="0">
              <a:spcBef>
                <a:spcPct val="0"/>
              </a:spcBef>
              <a:spcAft>
                <a:spcPct val="0"/>
              </a:spcAft>
              <a:defRPr sz="2400" b="1">
                <a:solidFill>
                  <a:schemeClr val="tx1"/>
                </a:solidFill>
                <a:latin typeface="Times New Roman" pitchFamily="18" charset="0"/>
              </a:defRPr>
            </a:lvl7pPr>
            <a:lvl8pPr marL="1836738" algn="ctr" defTabSz="952500" eaLnBrk="0" fontAlgn="base" hangingPunct="0">
              <a:spcBef>
                <a:spcPct val="0"/>
              </a:spcBef>
              <a:spcAft>
                <a:spcPct val="0"/>
              </a:spcAft>
              <a:defRPr sz="2400" b="1">
                <a:solidFill>
                  <a:schemeClr val="tx1"/>
                </a:solidFill>
                <a:latin typeface="Times New Roman" pitchFamily="18" charset="0"/>
              </a:defRPr>
            </a:lvl8pPr>
            <a:lvl9pPr marL="2293938" algn="ctr" defTabSz="952500"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7109" name="Rectangle 7"/>
          <p:cNvSpPr>
            <a:spLocks noGrp="1" noChangeArrowheads="1"/>
          </p:cNvSpPr>
          <p:nvPr>
            <p:ph type="sldNum" sz="quarter" idx="5"/>
          </p:nvPr>
        </p:nvSpPr>
        <p:spPr>
          <a:xfrm>
            <a:off x="3400425" y="907573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9934B772-36F0-4A8F-B36B-9DCBA9435527}" type="slidenum">
              <a:rPr lang="en-US" sz="1200" b="0" smtClean="0"/>
              <a:pPr/>
              <a:t>15</a:t>
            </a:fld>
            <a:endParaRPr lang="en-US" sz="1200" b="0" smtClean="0"/>
          </a:p>
        </p:txBody>
      </p:sp>
      <p:sp>
        <p:nvSpPr>
          <p:cNvPr id="47110" name="Rectangle 2"/>
          <p:cNvSpPr>
            <a:spLocks noChangeArrowheads="1" noTextEdit="1"/>
          </p:cNvSpPr>
          <p:nvPr>
            <p:ph type="sldImg"/>
          </p:nvPr>
        </p:nvSpPr>
        <p:spPr>
          <a:ln/>
        </p:spPr>
      </p:sp>
      <p:sp>
        <p:nvSpPr>
          <p:cNvPr id="471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a:t>doc.: IEEE 802.11-11/0843r0</a:t>
            </a:r>
          </a:p>
        </p:txBody>
      </p:sp>
      <p:sp>
        <p:nvSpPr>
          <p:cNvPr id="4813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May  2011</a:t>
            </a:r>
          </a:p>
        </p:txBody>
      </p:sp>
      <p:sp>
        <p:nvSpPr>
          <p:cNvPr id="4813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465138" defTabSz="952500">
              <a:defRPr sz="2400" b="1">
                <a:solidFill>
                  <a:schemeClr val="tx1"/>
                </a:solidFill>
                <a:latin typeface="Times New Roman" pitchFamily="18" charset="0"/>
              </a:defRPr>
            </a:lvl5pPr>
            <a:lvl6pPr marL="922338" algn="ctr" defTabSz="952500" eaLnBrk="0" fontAlgn="base" hangingPunct="0">
              <a:spcBef>
                <a:spcPct val="0"/>
              </a:spcBef>
              <a:spcAft>
                <a:spcPct val="0"/>
              </a:spcAft>
              <a:defRPr sz="2400" b="1">
                <a:solidFill>
                  <a:schemeClr val="tx1"/>
                </a:solidFill>
                <a:latin typeface="Times New Roman" pitchFamily="18" charset="0"/>
              </a:defRPr>
            </a:lvl6pPr>
            <a:lvl7pPr marL="1379538" algn="ctr" defTabSz="952500" eaLnBrk="0" fontAlgn="base" hangingPunct="0">
              <a:spcBef>
                <a:spcPct val="0"/>
              </a:spcBef>
              <a:spcAft>
                <a:spcPct val="0"/>
              </a:spcAft>
              <a:defRPr sz="2400" b="1">
                <a:solidFill>
                  <a:schemeClr val="tx1"/>
                </a:solidFill>
                <a:latin typeface="Times New Roman" pitchFamily="18" charset="0"/>
              </a:defRPr>
            </a:lvl7pPr>
            <a:lvl8pPr marL="1836738" algn="ctr" defTabSz="952500" eaLnBrk="0" fontAlgn="base" hangingPunct="0">
              <a:spcBef>
                <a:spcPct val="0"/>
              </a:spcBef>
              <a:spcAft>
                <a:spcPct val="0"/>
              </a:spcAft>
              <a:defRPr sz="2400" b="1">
                <a:solidFill>
                  <a:schemeClr val="tx1"/>
                </a:solidFill>
                <a:latin typeface="Times New Roman" pitchFamily="18" charset="0"/>
              </a:defRPr>
            </a:lvl8pPr>
            <a:lvl9pPr marL="2293938" algn="ctr" defTabSz="952500"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8133" name="Rectangle 7"/>
          <p:cNvSpPr>
            <a:spLocks noGrp="1" noChangeArrowheads="1"/>
          </p:cNvSpPr>
          <p:nvPr>
            <p:ph type="sldNum" sz="quarter" idx="5"/>
          </p:nvPr>
        </p:nvSpPr>
        <p:spPr>
          <a:xfrm>
            <a:off x="3324225" y="9075738"/>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1DCCA3D9-BC51-4AD5-8911-67D0B4AF2E5C}" type="slidenum">
              <a:rPr lang="en-US" sz="1200" b="0" smtClean="0"/>
              <a:pPr/>
              <a:t>21</a:t>
            </a:fld>
            <a:endParaRPr lang="en-US" sz="1200" b="0" smtClean="0"/>
          </a:p>
        </p:txBody>
      </p:sp>
      <p:sp>
        <p:nvSpPr>
          <p:cNvPr id="48134" name="Rectangle 2"/>
          <p:cNvSpPr>
            <a:spLocks noChangeArrowheads="1" noTextEdit="1"/>
          </p:cNvSpPr>
          <p:nvPr>
            <p:ph type="sldImg"/>
          </p:nvPr>
        </p:nvSpPr>
        <p:spPr>
          <a:ln/>
        </p:spPr>
      </p:sp>
      <p:sp>
        <p:nvSpPr>
          <p:cNvPr id="481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a:t>doc.: IEEE 802.11-11/0843r0</a:t>
            </a:r>
          </a:p>
        </p:txBody>
      </p:sp>
      <p:sp>
        <p:nvSpPr>
          <p:cNvPr id="4813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May  2011</a:t>
            </a:r>
          </a:p>
        </p:txBody>
      </p:sp>
      <p:sp>
        <p:nvSpPr>
          <p:cNvPr id="4813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465138" defTabSz="952500">
              <a:defRPr sz="2400" b="1">
                <a:solidFill>
                  <a:schemeClr val="tx1"/>
                </a:solidFill>
                <a:latin typeface="Times New Roman" pitchFamily="18" charset="0"/>
              </a:defRPr>
            </a:lvl5pPr>
            <a:lvl6pPr marL="922338" algn="ctr" defTabSz="952500" eaLnBrk="0" fontAlgn="base" hangingPunct="0">
              <a:spcBef>
                <a:spcPct val="0"/>
              </a:spcBef>
              <a:spcAft>
                <a:spcPct val="0"/>
              </a:spcAft>
              <a:defRPr sz="2400" b="1">
                <a:solidFill>
                  <a:schemeClr val="tx1"/>
                </a:solidFill>
                <a:latin typeface="Times New Roman" pitchFamily="18" charset="0"/>
              </a:defRPr>
            </a:lvl6pPr>
            <a:lvl7pPr marL="1379538" algn="ctr" defTabSz="952500" eaLnBrk="0" fontAlgn="base" hangingPunct="0">
              <a:spcBef>
                <a:spcPct val="0"/>
              </a:spcBef>
              <a:spcAft>
                <a:spcPct val="0"/>
              </a:spcAft>
              <a:defRPr sz="2400" b="1">
                <a:solidFill>
                  <a:schemeClr val="tx1"/>
                </a:solidFill>
                <a:latin typeface="Times New Roman" pitchFamily="18" charset="0"/>
              </a:defRPr>
            </a:lvl7pPr>
            <a:lvl8pPr marL="1836738" algn="ctr" defTabSz="952500" eaLnBrk="0" fontAlgn="base" hangingPunct="0">
              <a:spcBef>
                <a:spcPct val="0"/>
              </a:spcBef>
              <a:spcAft>
                <a:spcPct val="0"/>
              </a:spcAft>
              <a:defRPr sz="2400" b="1">
                <a:solidFill>
                  <a:schemeClr val="tx1"/>
                </a:solidFill>
                <a:latin typeface="Times New Roman" pitchFamily="18" charset="0"/>
              </a:defRPr>
            </a:lvl8pPr>
            <a:lvl9pPr marL="2293938" algn="ctr" defTabSz="952500"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8133" name="Rectangle 7"/>
          <p:cNvSpPr>
            <a:spLocks noGrp="1" noChangeArrowheads="1"/>
          </p:cNvSpPr>
          <p:nvPr>
            <p:ph type="sldNum" sz="quarter" idx="5"/>
          </p:nvPr>
        </p:nvSpPr>
        <p:spPr>
          <a:xfrm>
            <a:off x="3324225" y="9075738"/>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1DCCA3D9-BC51-4AD5-8911-67D0B4AF2E5C}" type="slidenum">
              <a:rPr lang="en-US" sz="1200" b="0" smtClean="0"/>
              <a:pPr/>
              <a:t>31</a:t>
            </a:fld>
            <a:endParaRPr lang="en-US" sz="1200" b="0" smtClean="0"/>
          </a:p>
        </p:txBody>
      </p:sp>
      <p:sp>
        <p:nvSpPr>
          <p:cNvPr id="48134" name="Rectangle 2"/>
          <p:cNvSpPr>
            <a:spLocks noChangeArrowheads="1" noTextEdit="1"/>
          </p:cNvSpPr>
          <p:nvPr>
            <p:ph type="sldImg"/>
          </p:nvPr>
        </p:nvSpPr>
        <p:spPr>
          <a:ln/>
        </p:spPr>
      </p:sp>
      <p:sp>
        <p:nvSpPr>
          <p:cNvPr id="481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87514" cy="276999"/>
          </a:xfrm>
        </p:spPr>
        <p:txBody>
          <a:bodyPr/>
          <a:lstStyle>
            <a:lvl1pPr>
              <a:defRPr/>
            </a:lvl1pPr>
          </a:lstStyle>
          <a:p>
            <a:pPr>
              <a:defRPr/>
            </a:pPr>
            <a:r>
              <a:rPr lang="en-US" dirty="0" smtClean="0"/>
              <a:t>July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22173C87-510F-4B4E-B399-C5BA81A2C239}" type="slidenum">
              <a:rPr lang="en-US"/>
              <a:pPr>
                <a:defRPr/>
              </a:pPr>
              <a:t>‹#›</a:t>
            </a:fld>
            <a:endParaRPr lang="en-US"/>
          </a:p>
        </p:txBody>
      </p:sp>
    </p:spTree>
    <p:extLst>
      <p:ext uri="{BB962C8B-B14F-4D97-AF65-F5344CB8AC3E}">
        <p14:creationId xmlns:p14="http://schemas.microsoft.com/office/powerpoint/2010/main" val="2870521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a:xfrm>
            <a:off x="457200" y="6356350"/>
            <a:ext cx="2133600" cy="365125"/>
          </a:xfrm>
          <a:prstGeom prst="rect">
            <a:avLst/>
          </a:prstGeom>
        </p:spPr>
        <p:txBody>
          <a:bodyPr/>
          <a:lstStyle>
            <a:lvl1pPr>
              <a:defRPr>
                <a:ea typeface="MS PGothic" pitchFamily="34" charset="-128"/>
              </a:defRPr>
            </a:lvl1pPr>
          </a:lstStyle>
          <a:p>
            <a:pPr algn="l" eaLnBrk="1" hangingPunct="1">
              <a:defRPr/>
            </a:pPr>
            <a:endParaRPr lang="en-US" sz="3600" b="0">
              <a:solidFill>
                <a:srgbClr val="333333"/>
              </a:solidFill>
              <a:latin typeface="Arial" charset="0"/>
              <a:sym typeface="Arial" charset="0"/>
            </a:endParaRPr>
          </a:p>
        </p:txBody>
      </p:sp>
      <p:sp>
        <p:nvSpPr>
          <p:cNvPr id="5" name="Slide Number Placeholder 10"/>
          <p:cNvSpPr>
            <a:spLocks noGrp="1"/>
          </p:cNvSpPr>
          <p:nvPr>
            <p:ph type="sldNum" sz="quarter" idx="11"/>
          </p:nvPr>
        </p:nvSpPr>
        <p:spPr>
          <a:xfrm>
            <a:off x="6553200" y="6356350"/>
            <a:ext cx="2133600" cy="365125"/>
          </a:xfrm>
          <a:prstGeom prst="rect">
            <a:avLst/>
          </a:prstGeom>
        </p:spPr>
        <p:txBody>
          <a:bodyPr/>
          <a:lstStyle>
            <a:lvl1pPr>
              <a:defRPr>
                <a:ea typeface="MS PGothic" pitchFamily="34" charset="-128"/>
              </a:defRPr>
            </a:lvl1pPr>
          </a:lstStyle>
          <a:p>
            <a:pPr algn="l" eaLnBrk="1" hangingPunct="1">
              <a:defRPr/>
            </a:pPr>
            <a:fld id="{1AD040BA-5DD6-4DBB-A214-48CD114CC925}" type="slidenum">
              <a:rPr lang="en-US" sz="3600" b="0">
                <a:solidFill>
                  <a:srgbClr val="333333"/>
                </a:solidFill>
                <a:latin typeface="Arial" charset="0"/>
                <a:sym typeface="Arial" charset="0"/>
              </a:rPr>
              <a:pPr algn="l" eaLnBrk="1" hangingPunct="1">
                <a:defRPr/>
              </a:pPr>
              <a:t>‹#›</a:t>
            </a:fld>
            <a:endParaRPr lang="en-US" sz="3600" b="0">
              <a:solidFill>
                <a:srgbClr val="333333"/>
              </a:solidFill>
              <a:latin typeface="Arial" charset="0"/>
              <a:sym typeface="Arial" charset="0"/>
            </a:endParaRPr>
          </a:p>
        </p:txBody>
      </p:sp>
      <p:sp>
        <p:nvSpPr>
          <p:cNvPr id="6" name="Footer Placeholder 11"/>
          <p:cNvSpPr>
            <a:spLocks noGrp="1"/>
          </p:cNvSpPr>
          <p:nvPr>
            <p:ph type="ftr" sz="quarter" idx="12"/>
          </p:nvPr>
        </p:nvSpPr>
        <p:spPr>
          <a:xfrm>
            <a:off x="3124200" y="6356350"/>
            <a:ext cx="2895600" cy="365125"/>
          </a:xfrm>
          <a:prstGeom prst="rect">
            <a:avLst/>
          </a:prstGeom>
        </p:spPr>
        <p:txBody>
          <a:bodyPr/>
          <a:lstStyle>
            <a:lvl1pPr>
              <a:defRPr>
                <a:ea typeface="MS PGothic" pitchFamily="34" charset="-128"/>
              </a:defRPr>
            </a:lvl1pPr>
          </a:lstStyle>
          <a:p>
            <a:pPr algn="l" eaLnBrk="1" hangingPunct="1">
              <a:defRPr/>
            </a:pPr>
            <a:endParaRPr lang="en-US" sz="3600" b="0">
              <a:solidFill>
                <a:srgbClr val="333333"/>
              </a:solidFill>
              <a:latin typeface="Arial" charset="0"/>
              <a:sym typeface="Arial" charset="0"/>
            </a:endParaRPr>
          </a:p>
        </p:txBody>
      </p:sp>
    </p:spTree>
    <p:extLst>
      <p:ext uri="{BB962C8B-B14F-4D97-AF65-F5344CB8AC3E}">
        <p14:creationId xmlns:p14="http://schemas.microsoft.com/office/powerpoint/2010/main" val="2293500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pic>
        <p:nvPicPr>
          <p:cNvPr id="4"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457200"/>
            <a:ext cx="8382000" cy="465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5" name="Rectangle 4"/>
          <p:cNvSpPr>
            <a:spLocks noChangeArrowheads="1"/>
          </p:cNvSpPr>
          <p:nvPr/>
        </p:nvSpPr>
        <p:spPr bwMode="auto">
          <a:xfrm>
            <a:off x="1600200" y="6611938"/>
            <a:ext cx="59436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sz="1000" b="0">
                <a:solidFill>
                  <a:srgbClr val="333333"/>
                </a:solidFill>
                <a:latin typeface="Times" charset="0"/>
                <a:ea typeface="ＭＳ Ｐゴシック" pitchFamily="-110" charset="-128"/>
                <a:sym typeface="Arial" charset="0"/>
              </a:rPr>
              <a:t>Copyright 2011 WiMAX Forum.  All rights reserved.</a:t>
            </a:r>
          </a:p>
        </p:txBody>
      </p:sp>
      <p:pic>
        <p:nvPicPr>
          <p:cNvPr id="6" name="Picture 9" descr="wmx_forum_logo_RGB.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70913" y="6242050"/>
            <a:ext cx="4968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85800" y="3048000"/>
            <a:ext cx="7772400" cy="1362075"/>
          </a:xfrm>
        </p:spPr>
        <p:txBody>
          <a:bodyPr anchor="b"/>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685800" y="4419600"/>
            <a:ext cx="7772400" cy="1500187"/>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7" name="Text Box 3"/>
          <p:cNvSpPr txBox="1">
            <a:spLocks noGrp="1" noChangeArrowheads="1"/>
          </p:cNvSpPr>
          <p:nvPr>
            <p:ph type="sldNum" sz="quarter" idx="10"/>
          </p:nvPr>
        </p:nvSpPr>
        <p:spPr bwMode="auto">
          <a:xfrm>
            <a:off x="719138" y="6245225"/>
            <a:ext cx="312737" cy="304800"/>
          </a:xfrm>
          <a:prstGeom prst="rect">
            <a:avLst/>
          </a:prstGeom>
          <a:ln w="12700">
            <a:miter lim="800000"/>
            <a:headEnd/>
            <a:tailEnd/>
          </a:ln>
        </p:spPr>
        <p:txBody>
          <a:bodyPr vert="horz" wrap="none" lIns="91440" tIns="45720" rIns="91440" bIns="45720" numCol="1" anchor="t" anchorCtr="0" compatLnSpc="1">
            <a:prstTxWarp prst="textNoShape">
              <a:avLst/>
            </a:prstTxWarp>
          </a:bodyPr>
          <a:lstStyle>
            <a:lvl1pPr algn="ctr">
              <a:defRPr sz="1400">
                <a:solidFill>
                  <a:srgbClr val="4D4D4D"/>
                </a:solidFill>
                <a:ea typeface="MS PGothic" pitchFamily="34" charset="-128"/>
                <a:cs typeface="Arial" charset="0"/>
              </a:defRPr>
            </a:lvl1pPr>
          </a:lstStyle>
          <a:p>
            <a:pPr eaLnBrk="1" hangingPunct="1">
              <a:defRPr/>
            </a:pPr>
            <a:fld id="{26D861A3-C7D4-40A2-974F-6359C49B2163}" type="slidenum">
              <a:rPr lang="en-US" b="0">
                <a:latin typeface="Arial" charset="0"/>
                <a:sym typeface="Arial" charset="0"/>
              </a:rPr>
              <a:pPr eaLnBrk="1" hangingPunct="1">
                <a:defRPr/>
              </a:pPr>
              <a:t>‹#›</a:t>
            </a:fld>
            <a:endParaRPr lang="en-US" b="0">
              <a:latin typeface="Arial" charset="0"/>
              <a:sym typeface="Arial" charset="0"/>
            </a:endParaRPr>
          </a:p>
        </p:txBody>
      </p:sp>
    </p:spTree>
    <p:extLst>
      <p:ext uri="{BB962C8B-B14F-4D97-AF65-F5344CB8AC3E}">
        <p14:creationId xmlns:p14="http://schemas.microsoft.com/office/powerpoint/2010/main" val="137059563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pic>
        <p:nvPicPr>
          <p:cNvPr id="4" name="Picture 7" descr="wmx_forum_logo_RGB.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70913" y="6242050"/>
            <a:ext cx="4968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1600200" y="6611938"/>
            <a:ext cx="59436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sz="1000" b="0">
                <a:solidFill>
                  <a:srgbClr val="333333"/>
                </a:solidFill>
                <a:latin typeface="Arial" charset="0"/>
                <a:ea typeface="ＭＳ Ｐゴシック" pitchFamily="-110" charset="-128"/>
                <a:sym typeface="Arial" charset="0"/>
              </a:rPr>
              <a:t>Copyright 2011 WiMAX Forum.  All rights reserved.</a:t>
            </a:r>
          </a:p>
        </p:txBody>
      </p:sp>
      <p:sp>
        <p:nvSpPr>
          <p:cNvPr id="2" name="Title 1"/>
          <p:cNvSpPr>
            <a:spLocks noGrp="1"/>
          </p:cNvSpPr>
          <p:nvPr>
            <p:ph type="title"/>
          </p:nvPr>
        </p:nvSpPr>
        <p:spPr>
          <a:xfrm>
            <a:off x="685800" y="457200"/>
            <a:ext cx="70104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828800"/>
            <a:ext cx="7010400" cy="4343400"/>
          </a:xfrm>
        </p:spPr>
        <p:txBody>
          <a:bodyPr/>
          <a:lstStyle/>
          <a:p>
            <a:pPr lvl="0"/>
            <a:r>
              <a:rPr lang="en-US" noProof="0" smtClean="0">
                <a:sym typeface="Arial" pitchFamily="-65" charset="0"/>
              </a:rPr>
              <a:t>Click icon to add table</a:t>
            </a:r>
            <a:endParaRPr lang="en-US" noProof="0">
              <a:sym typeface="Arial" pitchFamily="-65" charset="0"/>
            </a:endParaRPr>
          </a:p>
        </p:txBody>
      </p:sp>
    </p:spTree>
    <p:extLst>
      <p:ext uri="{BB962C8B-B14F-4D97-AF65-F5344CB8AC3E}">
        <p14:creationId xmlns:p14="http://schemas.microsoft.com/office/powerpoint/2010/main" val="3265533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87514" cy="276999"/>
          </a:xfrm>
          <a:ln/>
        </p:spPr>
        <p:txBody>
          <a:bodyPr/>
          <a:lstStyle>
            <a:lvl1pPr>
              <a:defRPr/>
            </a:lvl1pPr>
          </a:lstStyle>
          <a:p>
            <a:pPr>
              <a:defRPr/>
            </a:pPr>
            <a:r>
              <a:rPr lang="en-US" dirty="0" smtClean="0"/>
              <a:t>July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95AFFFB-7598-46B1-B527-30C773DE2223}" type="slidenum">
              <a:rPr lang="en-US"/>
              <a:pPr>
                <a:defRPr/>
              </a:pPr>
              <a:t>‹#›</a:t>
            </a:fld>
            <a:endParaRPr lang="en-US"/>
          </a:p>
        </p:txBody>
      </p:sp>
    </p:spTree>
    <p:extLst>
      <p:ext uri="{BB962C8B-B14F-4D97-AF65-F5344CB8AC3E}">
        <p14:creationId xmlns:p14="http://schemas.microsoft.com/office/powerpoint/2010/main" val="1906811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AC02EAE-8CB6-4177-88FB-C6924588172B}" type="slidenum">
              <a:rPr lang="en-US"/>
              <a:pPr>
                <a:defRPr/>
              </a:pPr>
              <a:t>‹#›</a:t>
            </a:fld>
            <a:endParaRPr lang="en-US"/>
          </a:p>
        </p:txBody>
      </p:sp>
    </p:spTree>
    <p:extLst>
      <p:ext uri="{BB962C8B-B14F-4D97-AF65-F5344CB8AC3E}">
        <p14:creationId xmlns:p14="http://schemas.microsoft.com/office/powerpoint/2010/main" val="1188031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May  2011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05D02F5-CD60-4AF1-B550-513F7BB1D91D}" type="slidenum">
              <a:rPr lang="en-US"/>
              <a:pPr>
                <a:defRPr/>
              </a:pPr>
              <a:t>‹#›</a:t>
            </a:fld>
            <a:endParaRPr lang="en-US"/>
          </a:p>
        </p:txBody>
      </p:sp>
    </p:spTree>
    <p:extLst>
      <p:ext uri="{BB962C8B-B14F-4D97-AF65-F5344CB8AC3E}">
        <p14:creationId xmlns:p14="http://schemas.microsoft.com/office/powerpoint/2010/main" val="3876501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May  2011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C8BBBD3-BD0D-4BED-93C5-10B5A0391E2F}" type="slidenum">
              <a:rPr lang="en-US"/>
              <a:pPr>
                <a:defRPr/>
              </a:pPr>
              <a:t>‹#›</a:t>
            </a:fld>
            <a:endParaRPr lang="en-US"/>
          </a:p>
        </p:txBody>
      </p:sp>
    </p:spTree>
    <p:extLst>
      <p:ext uri="{BB962C8B-B14F-4D97-AF65-F5344CB8AC3E}">
        <p14:creationId xmlns:p14="http://schemas.microsoft.com/office/powerpoint/2010/main" val="187660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2011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3BF0ACC-F069-4E0C-92ED-64188A4362E5}" type="slidenum">
              <a:rPr lang="en-US"/>
              <a:pPr>
                <a:defRPr/>
              </a:pPr>
              <a:t>‹#›</a:t>
            </a:fld>
            <a:endParaRPr lang="en-US"/>
          </a:p>
        </p:txBody>
      </p:sp>
    </p:spTree>
    <p:extLst>
      <p:ext uri="{BB962C8B-B14F-4D97-AF65-F5344CB8AC3E}">
        <p14:creationId xmlns:p14="http://schemas.microsoft.com/office/powerpoint/2010/main" val="1366873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C986AE1-F98C-421E-AA2F-ED0537C47B8D}" type="slidenum">
              <a:rPr lang="en-US"/>
              <a:pPr>
                <a:defRPr/>
              </a:pPr>
              <a:t>‹#›</a:t>
            </a:fld>
            <a:endParaRPr lang="en-US"/>
          </a:p>
        </p:txBody>
      </p:sp>
    </p:spTree>
    <p:extLst>
      <p:ext uri="{BB962C8B-B14F-4D97-AF65-F5344CB8AC3E}">
        <p14:creationId xmlns:p14="http://schemas.microsoft.com/office/powerpoint/2010/main" val="474158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6EE7F32-3520-4D10-9A0D-AF5467A88447}" type="slidenum">
              <a:rPr lang="en-US"/>
              <a:pPr>
                <a:defRPr/>
              </a:pPr>
              <a:t>‹#›</a:t>
            </a:fld>
            <a:endParaRPr lang="en-US"/>
          </a:p>
        </p:txBody>
      </p:sp>
    </p:spTree>
    <p:extLst>
      <p:ext uri="{BB962C8B-B14F-4D97-AF65-F5344CB8AC3E}">
        <p14:creationId xmlns:p14="http://schemas.microsoft.com/office/powerpoint/2010/main" val="4287833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4" name="Rectangle 3"/>
          <p:cNvSpPr/>
          <p:nvPr/>
        </p:nvSpPr>
        <p:spPr>
          <a:xfrm>
            <a:off x="0" y="3505200"/>
            <a:ext cx="9144000" cy="1143000"/>
          </a:xfrm>
          <a:prstGeom prst="rect">
            <a:avLst/>
          </a:prstGeom>
          <a:solidFill>
            <a:srgbClr val="84CFC8"/>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defRPr/>
            </a:pPr>
            <a:endParaRPr lang="en-US" dirty="0"/>
          </a:p>
        </p:txBody>
      </p:sp>
      <p:sp>
        <p:nvSpPr>
          <p:cNvPr id="5" name="Rectangle 10"/>
          <p:cNvSpPr/>
          <p:nvPr/>
        </p:nvSpPr>
        <p:spPr>
          <a:xfrm>
            <a:off x="0" y="0"/>
            <a:ext cx="9144000" cy="4038600"/>
          </a:xfrm>
          <a:prstGeom prst="rect">
            <a:avLst/>
          </a:prstGeom>
          <a:solidFill>
            <a:srgbClr val="3EB54A"/>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defRPr/>
            </a:pPr>
            <a:endParaRPr lang="en-US" dirty="0"/>
          </a:p>
        </p:txBody>
      </p:sp>
      <p:sp>
        <p:nvSpPr>
          <p:cNvPr id="6" name="Rectangle 5"/>
          <p:cNvSpPr/>
          <p:nvPr/>
        </p:nvSpPr>
        <p:spPr>
          <a:xfrm>
            <a:off x="0" y="4646613"/>
            <a:ext cx="9144000" cy="26987"/>
          </a:xfrm>
          <a:prstGeom prst="rect">
            <a:avLst/>
          </a:prstGeom>
          <a:solidFill>
            <a:schemeClr val="accent4"/>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defRPr/>
            </a:pPr>
            <a:endParaRPr lang="en-US" dirty="0"/>
          </a:p>
        </p:txBody>
      </p:sp>
      <p:pic>
        <p:nvPicPr>
          <p:cNvPr id="7" name="Picture 13" descr="SGIP-CM-NoTM-Larg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381000"/>
            <a:ext cx="4714875"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p:cNvSpPr>
            <a:spLocks noGrp="1"/>
          </p:cNvSpPr>
          <p:nvPr>
            <p:ph type="ctrTitle"/>
          </p:nvPr>
        </p:nvSpPr>
        <p:spPr>
          <a:xfrm>
            <a:off x="228600" y="4114800"/>
            <a:ext cx="8686800" cy="533400"/>
          </a:xfrm>
          <a:noFill/>
        </p:spPr>
        <p:txBody>
          <a:bodyPr>
            <a:normAutofit/>
          </a:bodyPr>
          <a:lstStyle>
            <a:lvl1pPr algn="ctr" eaLnBrk="1" latinLnBrk="0" hangingPunct="1">
              <a:defRPr kumimoji="0" sz="2800" b="1" cap="all" spc="150" baseline="0">
                <a:solidFill>
                  <a:srgbClr val="0C6A6C"/>
                </a:solidFill>
              </a:defRPr>
            </a:lvl1pPr>
            <a:extLst/>
          </a:lstStyle>
          <a:p>
            <a:r>
              <a:rPr lang="en-US" smtClean="0"/>
              <a:t>Click to edit Master title style</a:t>
            </a:r>
            <a:endParaRPr dirty="0"/>
          </a:p>
        </p:txBody>
      </p:sp>
      <p:sp>
        <p:nvSpPr>
          <p:cNvPr id="3" name="Rectangle 3"/>
          <p:cNvSpPr>
            <a:spLocks noGrp="1"/>
          </p:cNvSpPr>
          <p:nvPr>
            <p:ph type="subTitle" idx="1"/>
          </p:nvPr>
        </p:nvSpPr>
        <p:spPr>
          <a:xfrm>
            <a:off x="228600" y="4706112"/>
            <a:ext cx="8686800" cy="1847088"/>
          </a:xfrm>
          <a:noFill/>
        </p:spPr>
        <p:txBody>
          <a:bodyPr anchor="ctr">
            <a:normAutofit/>
          </a:bodyPr>
          <a:lstStyle>
            <a:lvl1pPr marL="0" indent="0" algn="ctr" eaLnBrk="1" latinLnBrk="0" hangingPunct="1">
              <a:buNone/>
              <a:defRPr kumimoji="0" sz="1800" b="1">
                <a:solidFill>
                  <a:srgbClr val="0C6A6C"/>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r>
              <a:rPr lang="en-US" smtClean="0"/>
              <a:t>Click to edit Master subtitle style</a:t>
            </a:r>
            <a:endParaRPr lang="en-US" dirty="0"/>
          </a:p>
        </p:txBody>
      </p:sp>
    </p:spTree>
    <p:extLst>
      <p:ext uri="{BB962C8B-B14F-4D97-AF65-F5344CB8AC3E}">
        <p14:creationId xmlns:p14="http://schemas.microsoft.com/office/powerpoint/2010/main" val="3245695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800"/>
            </a:lvl1pPr>
          </a:lstStyle>
          <a:p>
            <a:pPr>
              <a:defRPr/>
            </a:pPr>
            <a:r>
              <a:rPr lang="en-US" dirty="0" smtClean="0"/>
              <a:t>July  2011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lvl1pPr>
          </a:lstStyle>
          <a:p>
            <a:pPr>
              <a:defRPr/>
            </a:pPr>
            <a:r>
              <a:rPr lang="en-US"/>
              <a:t>Slide </a:t>
            </a:r>
            <a:fld id="{392967FB-D658-47C9-B2D2-85F8C3EECE15}" type="slidenum">
              <a:rPr lang="en-US"/>
              <a:pPr>
                <a:defRPr/>
              </a:pPr>
              <a:t>‹#›</a:t>
            </a:fld>
            <a:endParaRPr lang="en-US"/>
          </a:p>
        </p:txBody>
      </p:sp>
      <p:sp>
        <p:nvSpPr>
          <p:cNvPr id="1031" name="Rectangle 7"/>
          <p:cNvSpPr>
            <a:spLocks noChangeArrowheads="1"/>
          </p:cNvSpPr>
          <p:nvPr/>
        </p:nvSpPr>
        <p:spPr bwMode="auto">
          <a:xfrm>
            <a:off x="5164138" y="312738"/>
            <a:ext cx="32702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802.11-11/0843r1</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09" r:id="rId1"/>
    <p:sldLayoutId id="2147483702" r:id="rId2"/>
    <p:sldLayoutId id="2147483703" r:id="rId3"/>
    <p:sldLayoutId id="2147483704" r:id="rId4"/>
    <p:sldLayoutId id="2147483705" r:id="rId5"/>
    <p:sldLayoutId id="2147483706" r:id="rId6"/>
    <p:sldLayoutId id="2147483707" r:id="rId7"/>
    <p:sldLayoutId id="2147483708" r:id="rId8"/>
    <p:sldLayoutId id="2147483710" r:id="rId9"/>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90488"/>
            <a:ext cx="8229600" cy="150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36" bIns="50800" numCol="1" anchor="ctr" anchorCtr="0" compatLnSpc="1">
            <a:prstTxWarp prst="textNoShape">
              <a:avLst/>
            </a:prstTxWarp>
          </a:bodyPr>
          <a:lstStyle/>
          <a:p>
            <a:pPr lvl="0"/>
            <a:r>
              <a:rPr lang="en-US" smtClean="0">
                <a:sym typeface="Arial" charset="0"/>
              </a:rPr>
              <a:t>Click to edit Master title style</a:t>
            </a:r>
          </a:p>
        </p:txBody>
      </p:sp>
      <p:sp>
        <p:nvSpPr>
          <p:cNvPr id="1027" name="Rectangle 2"/>
          <p:cNvSpPr>
            <a:spLocks noGrp="1" noChangeArrowheads="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36" bIns="50800" numCol="1" anchor="t" anchorCtr="0" compatLnSpc="1">
            <a:prstTxWarp prst="textNoShape">
              <a:avLst/>
            </a:prstTxWarp>
          </a:bodyPr>
          <a:lstStyle/>
          <a:p>
            <a:pPr lvl="0"/>
            <a:r>
              <a:rPr lang="en-US" smtClean="0">
                <a:sym typeface="Arial" charset="0"/>
              </a:rPr>
              <a:t>Click to edit Master text styles</a:t>
            </a:r>
          </a:p>
          <a:p>
            <a:pPr lvl="1"/>
            <a:r>
              <a:rPr lang="en-US" smtClean="0">
                <a:sym typeface="Arial" charset="0"/>
              </a:rPr>
              <a:t>Second level</a:t>
            </a:r>
          </a:p>
          <a:p>
            <a:pPr lvl="2"/>
            <a:r>
              <a:rPr lang="en-US" smtClean="0">
                <a:sym typeface="Arial" charset="0"/>
              </a:rPr>
              <a:t>Third level</a:t>
            </a:r>
          </a:p>
          <a:p>
            <a:pPr lvl="3"/>
            <a:r>
              <a:rPr lang="en-US" smtClean="0">
                <a:sym typeface="Arial" charset="0"/>
              </a:rPr>
              <a:t>Fourth level</a:t>
            </a:r>
          </a:p>
          <a:p>
            <a:pPr lvl="4"/>
            <a:r>
              <a:rPr lang="en-US" smtClean="0">
                <a:sym typeface="Arial" charset="0"/>
              </a:rPr>
              <a:t>Fifth level</a:t>
            </a:r>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Lst>
  <p:transition/>
  <p:hf hdr="0" ftr="0" dt="0"/>
  <p:txStyles>
    <p:titleStyle>
      <a:lvl1pPr marL="39688" indent="-39688" algn="l" rtl="0" eaLnBrk="0" fontAlgn="base" hangingPunct="0">
        <a:spcBef>
          <a:spcPct val="0"/>
        </a:spcBef>
        <a:spcAft>
          <a:spcPct val="0"/>
        </a:spcAft>
        <a:defRPr sz="3600" b="1">
          <a:solidFill>
            <a:srgbClr val="006699"/>
          </a:solidFill>
          <a:latin typeface="Arial" charset="0"/>
          <a:ea typeface="+mj-ea"/>
          <a:cs typeface="+mj-cs"/>
          <a:sym typeface="Arial" charset="0"/>
        </a:defRPr>
      </a:lvl1pPr>
      <a:lvl2pPr marL="39688" indent="-39688" algn="l" rtl="0" eaLnBrk="0" fontAlgn="base" hangingPunct="0">
        <a:spcBef>
          <a:spcPct val="0"/>
        </a:spcBef>
        <a:spcAft>
          <a:spcPct val="0"/>
        </a:spcAft>
        <a:defRPr sz="3600" b="1">
          <a:solidFill>
            <a:srgbClr val="006699"/>
          </a:solidFill>
          <a:latin typeface="Arial" charset="0"/>
          <a:ea typeface="ヒラギノ角ゴ Pro W6" charset="0"/>
          <a:cs typeface="ヒラギノ角ゴ Pro W6" charset="0"/>
          <a:sym typeface="Arial" charset="0"/>
        </a:defRPr>
      </a:lvl2pPr>
      <a:lvl3pPr marL="39688" indent="-39688" algn="l" rtl="0" eaLnBrk="0" fontAlgn="base" hangingPunct="0">
        <a:spcBef>
          <a:spcPct val="0"/>
        </a:spcBef>
        <a:spcAft>
          <a:spcPct val="0"/>
        </a:spcAft>
        <a:defRPr sz="3600" b="1">
          <a:solidFill>
            <a:srgbClr val="006699"/>
          </a:solidFill>
          <a:latin typeface="Arial" charset="0"/>
          <a:ea typeface="ヒラギノ角ゴ Pro W6" charset="0"/>
          <a:cs typeface="ヒラギノ角ゴ Pro W6" charset="0"/>
          <a:sym typeface="Arial" charset="0"/>
        </a:defRPr>
      </a:lvl3pPr>
      <a:lvl4pPr marL="39688" indent="-39688" algn="l" rtl="0" eaLnBrk="0" fontAlgn="base" hangingPunct="0">
        <a:spcBef>
          <a:spcPct val="0"/>
        </a:spcBef>
        <a:spcAft>
          <a:spcPct val="0"/>
        </a:spcAft>
        <a:defRPr sz="3600" b="1">
          <a:solidFill>
            <a:srgbClr val="006699"/>
          </a:solidFill>
          <a:latin typeface="Arial" charset="0"/>
          <a:ea typeface="ヒラギノ角ゴ Pro W6" charset="0"/>
          <a:cs typeface="ヒラギノ角ゴ Pro W6" charset="0"/>
          <a:sym typeface="Arial" charset="0"/>
        </a:defRPr>
      </a:lvl4pPr>
      <a:lvl5pPr marL="39688" indent="-39688" algn="l" rtl="0" eaLnBrk="0" fontAlgn="base" hangingPunct="0">
        <a:spcBef>
          <a:spcPct val="0"/>
        </a:spcBef>
        <a:spcAft>
          <a:spcPct val="0"/>
        </a:spcAft>
        <a:defRPr sz="3600" b="1">
          <a:solidFill>
            <a:srgbClr val="006699"/>
          </a:solidFill>
          <a:latin typeface="Arial" charset="0"/>
          <a:ea typeface="ヒラギノ角ゴ Pro W6" charset="0"/>
          <a:cs typeface="ヒラギノ角ゴ Pro W6" charset="0"/>
          <a:sym typeface="Arial" charset="0"/>
        </a:defRPr>
      </a:lvl5pPr>
      <a:lvl6pPr marL="496888" algn="l" rtl="0" eaLnBrk="1" fontAlgn="base" hangingPunct="1">
        <a:spcBef>
          <a:spcPct val="0"/>
        </a:spcBef>
        <a:spcAft>
          <a:spcPct val="0"/>
        </a:spcAft>
        <a:defRPr sz="3600" b="1">
          <a:solidFill>
            <a:srgbClr val="006699"/>
          </a:solidFill>
          <a:latin typeface="Arial" charset="0"/>
          <a:ea typeface="ヒラギノ角ゴ Pro W6" charset="0"/>
          <a:cs typeface="ヒラギノ角ゴ Pro W6" charset="0"/>
          <a:sym typeface="Arial" charset="0"/>
        </a:defRPr>
      </a:lvl6pPr>
      <a:lvl7pPr marL="954088" algn="l" rtl="0" eaLnBrk="1" fontAlgn="base" hangingPunct="1">
        <a:spcBef>
          <a:spcPct val="0"/>
        </a:spcBef>
        <a:spcAft>
          <a:spcPct val="0"/>
        </a:spcAft>
        <a:defRPr sz="3600" b="1">
          <a:solidFill>
            <a:srgbClr val="006699"/>
          </a:solidFill>
          <a:latin typeface="Arial" charset="0"/>
          <a:ea typeface="ヒラギノ角ゴ Pro W6" charset="0"/>
          <a:cs typeface="ヒラギノ角ゴ Pro W6" charset="0"/>
          <a:sym typeface="Arial" charset="0"/>
        </a:defRPr>
      </a:lvl7pPr>
      <a:lvl8pPr marL="1411288" algn="l" rtl="0" eaLnBrk="1" fontAlgn="base" hangingPunct="1">
        <a:spcBef>
          <a:spcPct val="0"/>
        </a:spcBef>
        <a:spcAft>
          <a:spcPct val="0"/>
        </a:spcAft>
        <a:defRPr sz="3600" b="1">
          <a:solidFill>
            <a:srgbClr val="006699"/>
          </a:solidFill>
          <a:latin typeface="Arial" charset="0"/>
          <a:ea typeface="ヒラギノ角ゴ Pro W6" charset="0"/>
          <a:cs typeface="ヒラギノ角ゴ Pro W6" charset="0"/>
          <a:sym typeface="Arial" charset="0"/>
        </a:defRPr>
      </a:lvl8pPr>
      <a:lvl9pPr marL="1868488" algn="l" rtl="0" eaLnBrk="1" fontAlgn="base" hangingPunct="1">
        <a:spcBef>
          <a:spcPct val="0"/>
        </a:spcBef>
        <a:spcAft>
          <a:spcPct val="0"/>
        </a:spcAft>
        <a:defRPr sz="3600" b="1">
          <a:solidFill>
            <a:srgbClr val="006699"/>
          </a:solidFill>
          <a:latin typeface="Arial" charset="0"/>
          <a:ea typeface="ヒラギノ角ゴ Pro W6" charset="0"/>
          <a:cs typeface="ヒラギノ角ゴ Pro W6" charset="0"/>
          <a:sym typeface="Arial" charset="0"/>
        </a:defRPr>
      </a:lvl9pPr>
    </p:titleStyle>
    <p:bodyStyle>
      <a:lvl1pPr marL="382588" indent="-342900" algn="l" rtl="0" eaLnBrk="0" fontAlgn="base" hangingPunct="0">
        <a:spcBef>
          <a:spcPts val="600"/>
        </a:spcBef>
        <a:spcAft>
          <a:spcPct val="0"/>
        </a:spcAft>
        <a:buClr>
          <a:srgbClr val="FF9933"/>
        </a:buClr>
        <a:buSzPct val="100000"/>
        <a:buFont typeface="Times" charset="0"/>
        <a:buChar char="•"/>
        <a:defRPr sz="2500">
          <a:solidFill>
            <a:schemeClr val="tx1"/>
          </a:solidFill>
          <a:latin typeface="Arial" charset="0"/>
          <a:ea typeface="+mn-ea"/>
          <a:cs typeface="+mn-cs"/>
          <a:sym typeface="Arial" charset="0"/>
        </a:defRPr>
      </a:lvl1pPr>
      <a:lvl2pPr marL="731838" indent="-285750" algn="l" rtl="0" eaLnBrk="0" fontAlgn="base" hangingPunct="0">
        <a:spcBef>
          <a:spcPts val="500"/>
        </a:spcBef>
        <a:spcAft>
          <a:spcPct val="0"/>
        </a:spcAft>
        <a:buClr>
          <a:srgbClr val="FF9933"/>
        </a:buClr>
        <a:buSzPct val="100000"/>
        <a:buFont typeface="Times" charset="0"/>
        <a:buChar char="•"/>
        <a:defRPr sz="2200">
          <a:solidFill>
            <a:schemeClr val="tx1"/>
          </a:solidFill>
          <a:latin typeface="Arial" charset="0"/>
          <a:ea typeface="+mn-ea"/>
          <a:cs typeface="+mn-cs"/>
          <a:sym typeface="Arial" charset="0"/>
        </a:defRPr>
      </a:lvl2pPr>
      <a:lvl3pPr marL="1131888" indent="-228600" algn="l" rtl="0" eaLnBrk="0" fontAlgn="base" hangingPunct="0">
        <a:spcBef>
          <a:spcPts val="500"/>
        </a:spcBef>
        <a:spcAft>
          <a:spcPct val="0"/>
        </a:spcAft>
        <a:buClr>
          <a:srgbClr val="FF9933"/>
        </a:buClr>
        <a:buSzPct val="100000"/>
        <a:buFont typeface="Times" charset="0"/>
        <a:buChar char="•"/>
        <a:defRPr sz="2200">
          <a:solidFill>
            <a:schemeClr val="tx1"/>
          </a:solidFill>
          <a:latin typeface="Arial" charset="0"/>
          <a:ea typeface="+mn-ea"/>
          <a:cs typeface="+mn-cs"/>
          <a:sym typeface="Arial" charset="0"/>
        </a:defRPr>
      </a:lvl3pPr>
      <a:lvl4pPr marL="1589088" indent="-228600" algn="l" rtl="0" eaLnBrk="0" fontAlgn="base" hangingPunct="0">
        <a:spcBef>
          <a:spcPts val="500"/>
        </a:spcBef>
        <a:spcAft>
          <a:spcPct val="0"/>
        </a:spcAft>
        <a:buClr>
          <a:srgbClr val="FF9933"/>
        </a:buClr>
        <a:buSzPct val="100000"/>
        <a:buFont typeface="Times" charset="0"/>
        <a:buChar char="•"/>
        <a:defRPr sz="2000">
          <a:solidFill>
            <a:schemeClr val="tx1"/>
          </a:solidFill>
          <a:latin typeface="Arial" charset="0"/>
          <a:ea typeface="+mn-ea"/>
          <a:cs typeface="+mn-cs"/>
          <a:sym typeface="Arial" charset="0"/>
        </a:defRPr>
      </a:lvl4pPr>
      <a:lvl5pPr marL="2046288" indent="-228600" algn="l" rtl="0" eaLnBrk="0" fontAlgn="base" hangingPunct="0">
        <a:spcBef>
          <a:spcPts val="500"/>
        </a:spcBef>
        <a:spcAft>
          <a:spcPct val="0"/>
        </a:spcAft>
        <a:buClr>
          <a:srgbClr val="FF9933"/>
        </a:buClr>
        <a:buSzPct val="100000"/>
        <a:buFont typeface="Times" charset="0"/>
        <a:buChar char="•"/>
        <a:defRPr sz="2000">
          <a:solidFill>
            <a:schemeClr val="tx1"/>
          </a:solidFill>
          <a:latin typeface="Arial" charset="0"/>
          <a:ea typeface="+mn-ea"/>
          <a:cs typeface="+mn-cs"/>
          <a:sym typeface="Arial" charset="0"/>
        </a:defRPr>
      </a:lvl5pPr>
      <a:lvl6pPr marL="2503488" indent="-228600" algn="l" rtl="0" eaLnBrk="1" fontAlgn="base" hangingPunct="1">
        <a:spcBef>
          <a:spcPts val="500"/>
        </a:spcBef>
        <a:spcAft>
          <a:spcPct val="0"/>
        </a:spcAft>
        <a:buClr>
          <a:srgbClr val="FF9933"/>
        </a:buClr>
        <a:buSzPct val="100000"/>
        <a:buFont typeface="Times" charset="0"/>
        <a:buChar char="•"/>
        <a:defRPr sz="2000">
          <a:solidFill>
            <a:schemeClr val="tx1"/>
          </a:solidFill>
          <a:latin typeface="+mn-lt"/>
          <a:ea typeface="+mn-ea"/>
          <a:cs typeface="+mn-cs"/>
          <a:sym typeface="Arial" charset="0"/>
        </a:defRPr>
      </a:lvl6pPr>
      <a:lvl7pPr marL="2960688" indent="-228600" algn="l" rtl="0" eaLnBrk="1" fontAlgn="base" hangingPunct="1">
        <a:spcBef>
          <a:spcPts val="500"/>
        </a:spcBef>
        <a:spcAft>
          <a:spcPct val="0"/>
        </a:spcAft>
        <a:buClr>
          <a:srgbClr val="FF9933"/>
        </a:buClr>
        <a:buSzPct val="100000"/>
        <a:buFont typeface="Times" charset="0"/>
        <a:buChar char="•"/>
        <a:defRPr sz="2000">
          <a:solidFill>
            <a:schemeClr val="tx1"/>
          </a:solidFill>
          <a:latin typeface="+mn-lt"/>
          <a:ea typeface="+mn-ea"/>
          <a:cs typeface="+mn-cs"/>
          <a:sym typeface="Arial" charset="0"/>
        </a:defRPr>
      </a:lvl7pPr>
      <a:lvl8pPr marL="3417888" indent="-228600" algn="l" rtl="0" eaLnBrk="1" fontAlgn="base" hangingPunct="1">
        <a:spcBef>
          <a:spcPts val="500"/>
        </a:spcBef>
        <a:spcAft>
          <a:spcPct val="0"/>
        </a:spcAft>
        <a:buClr>
          <a:srgbClr val="FF9933"/>
        </a:buClr>
        <a:buSzPct val="100000"/>
        <a:buFont typeface="Times" charset="0"/>
        <a:buChar char="•"/>
        <a:defRPr sz="2000">
          <a:solidFill>
            <a:schemeClr val="tx1"/>
          </a:solidFill>
          <a:latin typeface="+mn-lt"/>
          <a:ea typeface="+mn-ea"/>
          <a:cs typeface="+mn-cs"/>
          <a:sym typeface="Arial" charset="0"/>
        </a:defRPr>
      </a:lvl8pPr>
      <a:lvl9pPr marL="3875088" indent="-228600" algn="l" rtl="0" eaLnBrk="1" fontAlgn="base" hangingPunct="1">
        <a:spcBef>
          <a:spcPts val="500"/>
        </a:spcBef>
        <a:spcAft>
          <a:spcPct val="0"/>
        </a:spcAft>
        <a:buClr>
          <a:srgbClr val="FF9933"/>
        </a:buClr>
        <a:buSzPct val="100000"/>
        <a:buFont typeface="Times" charset="0"/>
        <a:buChar char="•"/>
        <a:defRPr sz="2000">
          <a:solidFill>
            <a:schemeClr val="tx1"/>
          </a:solidFill>
          <a:latin typeface="+mn-lt"/>
          <a:ea typeface="+mn-ea"/>
          <a:cs typeface="+mn-cs"/>
          <a:sym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collaborate.nist.gov/twiki-sggrid/bin/view/SmartGrid/PAP02Wireles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hyperlink" Target="#Where"/><Relationship Id="rId13" Type="http://schemas.openxmlformats.org/officeDocument/2006/relationships/hyperlink" Target="#July_12_14_2011_SGIP_Summer_Meet"/><Relationship Id="rId3" Type="http://schemas.openxmlformats.org/officeDocument/2006/relationships/hyperlink" Target="#Status_of_PAP02_Wireless_Communi"/><Relationship Id="rId7" Type="http://schemas.openxmlformats.org/officeDocument/2006/relationships/hyperlink" Target="#Why"/><Relationship Id="rId12" Type="http://schemas.openxmlformats.org/officeDocument/2006/relationships/hyperlink" Target="#May_24_June_7_June_21_July_5_Jul"/><Relationship Id="rId2" Type="http://schemas.openxmlformats.org/officeDocument/2006/relationships/hyperlink" Target="#Abstract"/><Relationship Id="rId1" Type="http://schemas.openxmlformats.org/officeDocument/2006/relationships/slideLayout" Target="../slideLayouts/slideLayout6.xml"/><Relationship Id="rId6" Type="http://schemas.openxmlformats.org/officeDocument/2006/relationships/hyperlink" Target="#Objectives"/><Relationship Id="rId11" Type="http://schemas.openxmlformats.org/officeDocument/2006/relationships/hyperlink" Target="#May_10_Teleconference_2_30pm_ET"/><Relationship Id="rId5" Type="http://schemas.openxmlformats.org/officeDocument/2006/relationships/hyperlink" Target="#Description"/><Relationship Id="rId10" Type="http://schemas.openxmlformats.org/officeDocument/2006/relationships/hyperlink" Target="#2011_Upcoming_Meetings"/><Relationship Id="rId4" Type="http://schemas.openxmlformats.org/officeDocument/2006/relationships/hyperlink" Target="#Task_Details"/><Relationship Id="rId9" Type="http://schemas.openxmlformats.org/officeDocument/2006/relationships/hyperlink" Target="#Who"/></Relationships>
</file>

<file path=ppt/slides/_rels/slide13.xml.rels><?xml version="1.0" encoding="UTF-8" standalone="yes"?>
<Relationships xmlns="http://schemas.openxmlformats.org/package/2006/relationships"><Relationship Id="rId3" Type="http://schemas.openxmlformats.org/officeDocument/2006/relationships/hyperlink" Target="http://www.smartgridlistserv.org/cgi/wa.exe?SUBED1=SGIP-PAP02WG&amp;A=1" TargetMode="External"/><Relationship Id="rId2" Type="http://schemas.openxmlformats.org/officeDocument/2006/relationships/hyperlink" Target="http://collaborate.nist.gov/twiki-sggrid/bin/view/SmartGrid/PriorityActionPlans#Individual_PAP_Lists"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osgug.ucaiug.org/UtiliComm/Shared%20Documents/Forms/AllItems.asp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collaborate.nist.gov/twiki-sggrid/pub/SmartGrid/PAP02Objective3/NIST_PAP2_Guidelines_for_Assessing_Wireless_Standards_for_Smart_Grid_Applications_1.0.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hyperlink" Target="http://collaborate.nist.gov/twiki-sggrid/bin/view/SmartGrid/PAP02Wireless" TargetMode="External"/><Relationship Id="rId4" Type="http://schemas.openxmlformats.org/officeDocument/2006/relationships/image" Target="../media/image9.wmf"/></Relationships>
</file>

<file path=ppt/slides/_rels/slide19.xml.rels><?xml version="1.0" encoding="UTF-8" standalone="yes"?>
<Relationships xmlns="http://schemas.openxmlformats.org/package/2006/relationships"><Relationship Id="rId2" Type="http://schemas.openxmlformats.org/officeDocument/2006/relationships/hyperlink" Target="http://collaborate.nist.gov/twiki-sggrid/bin/view/SmartGrid/SGIPCalendar"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collaborate.nist.gov/twiki-sggrid/pub/SmartGrid/PAP02Wireless/Minutes_0412_2011_r1.docx" TargetMode="External"/><Relationship Id="rId13" Type="http://schemas.openxmlformats.org/officeDocument/2006/relationships/hyperlink" Target="http://collaborate.nist.gov/twiki-sggrid/pub/SmartGrid/PAP02Wireless/PAP2March102011.pptx" TargetMode="External"/><Relationship Id="rId18" Type="http://schemas.openxmlformats.org/officeDocument/2006/relationships/hyperlink" Target="http://collaborate.nist.gov/twiki-sggrid/pub/SmartGrid/PAP02Wireless/PAP2TeleconFebruary112011.ppt" TargetMode="External"/><Relationship Id="rId3" Type="http://schemas.openxmlformats.org/officeDocument/2006/relationships/hyperlink" Target="http://collaborate.nist.gov/twiki-sggrid/bin/view/SmartGrid/PAP02Wireless?sortcol=1;table=9;up=0#sorted_table" TargetMode="External"/><Relationship Id="rId7" Type="http://schemas.openxmlformats.org/officeDocument/2006/relationships/hyperlink" Target="http://collaborate.nist.gov/twiki-sggrid/pub/SmartGrid/PAP02Wireless/PAP02_04122011_r2.pptx" TargetMode="External"/><Relationship Id="rId12" Type="http://schemas.openxmlformats.org/officeDocument/2006/relationships/hyperlink" Target="http://collaborate.nist.gov/twiki-sggrid/pub/SmartGrid/PAP02Wireless/Minutes_0329_2011.docx" TargetMode="External"/><Relationship Id="rId17" Type="http://schemas.openxmlformats.org/officeDocument/2006/relationships/hyperlink" Target="http://collaborate.nist.gov/twiki-sggrid/pub/SmartGrid/PAP02Wireless/Minutes_0225_2011.docx" TargetMode="External"/><Relationship Id="rId2" Type="http://schemas.openxmlformats.org/officeDocument/2006/relationships/hyperlink" Target="http://collaborate.nist.gov/twiki-sggrid/bin/view/SmartGrid/PAP02Wireless?sortcol=0;table=9;up=0#sorted_table" TargetMode="External"/><Relationship Id="rId16" Type="http://schemas.openxmlformats.org/officeDocument/2006/relationships/hyperlink" Target="http://collaborate.nist.gov/twiki-sggrid/pub/SmartGrid/PAP02Wireless/Proposed_operating_procedures_for_pap2.pdf" TargetMode="External"/><Relationship Id="rId20" Type="http://schemas.openxmlformats.org/officeDocument/2006/relationships/hyperlink" Target="http://collaborate.nist.gov/twiki-sggrid/bin/view/SmartGrid/PAP02Wireless" TargetMode="External"/><Relationship Id="rId1" Type="http://schemas.openxmlformats.org/officeDocument/2006/relationships/slideLayout" Target="../slideLayouts/slideLayout1.xml"/><Relationship Id="rId6" Type="http://schemas.openxmlformats.org/officeDocument/2006/relationships/hyperlink" Target="http://collaborate.nist.gov/twiki-sggrid/pub/SmartGrid/PAP02Wireless/Minutes_0426_2011_r3.docx" TargetMode="External"/><Relationship Id="rId11" Type="http://schemas.openxmlformats.org/officeDocument/2006/relationships/hyperlink" Target="http://collaborate.nist.gov/twiki-sggrid/pub/SmartGrid/PAP02Wireless/Worksheet_in_Task_5_Notes_Related_to_Rural_Area_Propagation_Analysis.xlsx" TargetMode="External"/><Relationship Id="rId5" Type="http://schemas.openxmlformats.org/officeDocument/2006/relationships/hyperlink" Target="http://collaborate.nist.gov/twiki-sggrid/pub/SmartGrid/PAP02Wireless/PAP02_04262011_r1.pptx" TargetMode="External"/><Relationship Id="rId15" Type="http://schemas.openxmlformats.org/officeDocument/2006/relationships/hyperlink" Target="http://collaborate.nist.gov/twiki-sggrid/pub/SmartGrid/PAP02Wireless/PAP2TeleconFebruary252011.pptx" TargetMode="External"/><Relationship Id="rId10" Type="http://schemas.openxmlformats.org/officeDocument/2006/relationships/hyperlink" Target="http://collaborate.nist.gov/twiki-sggrid/pub/SmartGrid/PAP02Wireless/Task_5_Notes_Related_to_Rural_Area_Propagation_Analysis.docx" TargetMode="External"/><Relationship Id="rId19" Type="http://schemas.openxmlformats.org/officeDocument/2006/relationships/hyperlink" Target="http://collaborate.nist.gov/twiki-sggrid/pub/SmartGrid/PAP02Wireless/Minutes_0211_2011.docx" TargetMode="External"/><Relationship Id="rId4" Type="http://schemas.openxmlformats.org/officeDocument/2006/relationships/hyperlink" Target="http://collaborate.nist.gov/twiki-sggrid/bin/view/SmartGrid/PAP02Wireless?sortcol=2;table=9;up=0#sorted_table" TargetMode="External"/><Relationship Id="rId9" Type="http://schemas.openxmlformats.org/officeDocument/2006/relationships/hyperlink" Target="http://collaborate.nist.gov/twiki-sggrid/pub/SmartGrid/PAP02Wireless/PAP2March292011_r3_edited.pptx" TargetMode="External"/><Relationship Id="rId14" Type="http://schemas.openxmlformats.org/officeDocument/2006/relationships/hyperlink" Target="http://collaborate.nist.gov/twiki-sggrid/pub/SmartGrid/PAP02Wireless/Minutes_0310_2011.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collaborate.nist.gov/twiki-sggrid/pub/SmartGrid/PAP02Wireless/Presentation_05242011.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collaborate.nist.gov/twiki-sggrid/bin/view/SmartGrid/SGIP" TargetMode="External"/><Relationship Id="rId4" Type="http://schemas.openxmlformats.org/officeDocument/2006/relationships/hyperlink" Target="http://collaborate.nist.gov/twiki-sggrid/pub/SmartGrid/PAP02Wireless/Frmwrk-Tool-Dtls-r0.1.xls"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1/11-11-0720-02-0000-smart-grid-ad-hoc-may-2011.ppt"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collaborate.nist.gov/twiki-sggrid/pub/SmartGrid/PMO/2011-04_SGIP_Monthly_Report_FINAL_V1.0.pptx"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collaborate.nist.gov/twiki-sggrid/pub/SmartGrid/PAP02Wireless/Presentation_05242011.ppt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collaborate.nist.gov/twiki-sggrid/pub/SmartGrid/PAP02Wireless/Presentation_07052011.pptx" TargetMode="External"/><Relationship Id="rId5" Type="http://schemas.openxmlformats.org/officeDocument/2006/relationships/hyperlink" Target="http://collaborate.nist.gov/twiki-sggrid/bin/view/SmartGrid/SGIP" TargetMode="External"/><Relationship Id="rId4" Type="http://schemas.openxmlformats.org/officeDocument/2006/relationships/hyperlink" Target="http://collaborate.nist.gov/twiki-sggrid/pub/SmartGrid/PAP02Wireless/Frmwrk-Tool-Dtls-r0.1.xls"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1.xml"/><Relationship Id="rId4" Type="http://schemas.openxmlformats.org/officeDocument/2006/relationships/image" Target="../media/image1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twiki-sggrid/bin/view/SmartGrid/SGIPGBMeetingsAndMinutes?sortcol=1;table=1;up=0" TargetMode="External"/><Relationship Id="rId2" Type="http://schemas.openxmlformats.org/officeDocument/2006/relationships/hyperlink" Target="/twiki-sggrid/bin/view/SmartGrid/SGIPGBMeetingsAndMinutes?sortcol=0;table=1;up=0" TargetMode="External"/><Relationship Id="rId1" Type="http://schemas.openxmlformats.org/officeDocument/2006/relationships/slideLayout" Target="../slideLayouts/slideLayout2.xml"/><Relationship Id="rId5" Type="http://schemas.openxmlformats.org/officeDocument/2006/relationships/hyperlink" Target="/twiki-sggrid/bin/view/SmartGrid/SGIPGBMeetingsAndMinutes?sortcol=3;table=1;up=0" TargetMode="External"/><Relationship Id="rId4" Type="http://schemas.openxmlformats.org/officeDocument/2006/relationships/hyperlink" Target="/twiki-sggrid/bin/view/SmartGrid/SGIPGBMeetingsAndMinutes?sortcol=2;table=1;up=0" TargetMode="External"/></Relationships>
</file>

<file path=ppt/slides/_rels/slide5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collaborate.nist.gov/twiki-sggrid/pub/SmartGrid/PMO/2011-04_SGIP_Monthly_Report_FINAL_V1.0.ppt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26" Type="http://schemas.microsoft.com/office/2007/relationships/diagramDrawing" Target="../diagrams/drawing5.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5" Type="http://schemas.openxmlformats.org/officeDocument/2006/relationships/diagramColors" Target="../diagrams/colors5.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29" Type="http://schemas.openxmlformats.org/officeDocument/2006/relationships/diagramQuickStyle" Target="../diagrams/quickStyle6.xml"/><Relationship Id="rId1" Type="http://schemas.openxmlformats.org/officeDocument/2006/relationships/slideLayout" Target="../slideLayouts/slideLayout5.xml"/><Relationship Id="rId6" Type="http://schemas.microsoft.com/office/2007/relationships/diagramDrawing" Target="../diagrams/drawing1.xml"/><Relationship Id="rId11" Type="http://schemas.microsoft.com/office/2007/relationships/diagramDrawing" Target="../diagrams/drawing2.xml"/><Relationship Id="rId24" Type="http://schemas.openxmlformats.org/officeDocument/2006/relationships/diagramQuickStyle" Target="../diagrams/quickStyle5.xml"/><Relationship Id="rId32" Type="http://schemas.openxmlformats.org/officeDocument/2006/relationships/hyperlink" Target="http://collaborate.nist.gov/twiki-sggrid/pub/SmartGrid/PMO/2011-04_SGIP_Monthly_Report_FINAL_V1.0.pptx" TargetMode="External"/><Relationship Id="rId5" Type="http://schemas.openxmlformats.org/officeDocument/2006/relationships/diagramColors" Target="../diagrams/colors1.xml"/><Relationship Id="rId15" Type="http://schemas.openxmlformats.org/officeDocument/2006/relationships/diagramColors" Target="../diagrams/colors3.xml"/><Relationship Id="rId23" Type="http://schemas.openxmlformats.org/officeDocument/2006/relationships/diagramLayout" Target="../diagrams/layout5.xml"/><Relationship Id="rId28" Type="http://schemas.openxmlformats.org/officeDocument/2006/relationships/diagramLayout" Target="../diagrams/layout6.xml"/><Relationship Id="rId10" Type="http://schemas.openxmlformats.org/officeDocument/2006/relationships/diagramColors" Target="../diagrams/colors2.xml"/><Relationship Id="rId19" Type="http://schemas.openxmlformats.org/officeDocument/2006/relationships/diagramQuickStyle" Target="../diagrams/quickStyle4.xml"/><Relationship Id="rId31" Type="http://schemas.microsoft.com/office/2007/relationships/diagramDrawing" Target="../diagrams/drawing6.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 Id="rId22" Type="http://schemas.openxmlformats.org/officeDocument/2006/relationships/diagramData" Target="../diagrams/data5.xml"/><Relationship Id="rId27" Type="http://schemas.openxmlformats.org/officeDocument/2006/relationships/diagramData" Target="../diagrams/data6.xml"/><Relationship Id="rId30" Type="http://schemas.openxmlformats.org/officeDocument/2006/relationships/diagramColors" Target="../diagrams/colors6.xml"/></Relationships>
</file>

<file path=ppt/slides/_rels/slide8.xml.rels><?xml version="1.0" encoding="UTF-8" standalone="yes"?>
<Relationships xmlns="http://schemas.openxmlformats.org/package/2006/relationships"><Relationship Id="rId8" Type="http://schemas.openxmlformats.org/officeDocument/2006/relationships/hyperlink" Target="http://collaborate.nist.gov/twiki-sggrid/pub/SmartGrid/PMO/2011-04_SGIP_Monthly_Report_FINAL_V1.0.pptx" TargetMode="External"/><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hyperlink" Target="http://collaborate.nist.gov/twiki-sggrid/pub/SmartGrid/PMO/2011-04_SGIP_Monthly_Report_FINAL_V1.0.ppt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xfrm>
            <a:off x="696913" y="332601"/>
            <a:ext cx="9875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July  </a:t>
            </a:r>
            <a:r>
              <a:rPr lang="en-US" sz="1800" dirty="0" smtClean="0"/>
              <a:t>2011</a:t>
            </a:r>
          </a:p>
        </p:txBody>
      </p:sp>
      <p:sp>
        <p:nvSpPr>
          <p:cNvPr id="4099"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10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42FB2AE3-ED80-4B40-A627-9A889A281C26}" type="slidenum">
              <a:rPr lang="en-US" sz="1200" b="0" smtClean="0"/>
              <a:pPr/>
              <a:t>1</a:t>
            </a:fld>
            <a:endParaRPr lang="en-US" sz="1200" b="0" smtClean="0"/>
          </a:p>
        </p:txBody>
      </p:sp>
      <p:sp>
        <p:nvSpPr>
          <p:cNvPr id="4101" name="Rectangle 321"/>
          <p:cNvSpPr>
            <a:spLocks noGrp="1" noChangeArrowheads="1"/>
          </p:cNvSpPr>
          <p:nvPr>
            <p:ph type="title"/>
          </p:nvPr>
        </p:nvSpPr>
        <p:spPr>
          <a:xfrm>
            <a:off x="338138" y="685800"/>
            <a:ext cx="8632825" cy="849313"/>
          </a:xfrm>
          <a:noFill/>
        </p:spPr>
        <p:txBody>
          <a:bodyPr/>
          <a:lstStyle/>
          <a:p>
            <a:r>
              <a:rPr lang="en-US" dirty="0" smtClean="0"/>
              <a:t>Smart Grid ad hoc – </a:t>
            </a:r>
            <a:r>
              <a:rPr lang="en-US" dirty="0" smtClean="0"/>
              <a:t>July </a:t>
            </a:r>
            <a:r>
              <a:rPr lang="en-US" dirty="0" smtClean="0"/>
              <a:t>2011</a:t>
            </a:r>
          </a:p>
        </p:txBody>
      </p:sp>
      <p:sp>
        <p:nvSpPr>
          <p:cNvPr id="4102" name="Rectangle 322"/>
          <p:cNvSpPr>
            <a:spLocks noGrp="1" noChangeArrowheads="1"/>
          </p:cNvSpPr>
          <p:nvPr>
            <p:ph type="body" sz="half" idx="1"/>
          </p:nvPr>
        </p:nvSpPr>
        <p:spPr>
          <a:xfrm>
            <a:off x="685800" y="2994025"/>
            <a:ext cx="3810000" cy="446088"/>
          </a:xfrm>
          <a:noFill/>
        </p:spPr>
        <p:txBody>
          <a:bodyPr/>
          <a:lstStyle/>
          <a:p>
            <a:pPr algn="ctr">
              <a:buFontTx/>
              <a:buNone/>
            </a:pPr>
            <a:r>
              <a:rPr lang="en-US" sz="2000" dirty="0" smtClean="0"/>
              <a:t>Date:</a:t>
            </a:r>
            <a:r>
              <a:rPr lang="en-US" sz="2000" b="0" dirty="0" smtClean="0"/>
              <a:t> </a:t>
            </a:r>
            <a:r>
              <a:rPr lang="en-US" sz="2000" b="0" dirty="0" smtClean="0"/>
              <a:t>06 July </a:t>
            </a:r>
            <a:r>
              <a:rPr lang="en-US" sz="2000" b="0" dirty="0" smtClean="0"/>
              <a:t>2011</a:t>
            </a:r>
          </a:p>
        </p:txBody>
      </p:sp>
      <p:sp>
        <p:nvSpPr>
          <p:cNvPr id="4103" name="Text Box 330"/>
          <p:cNvSpPr txBox="1">
            <a:spLocks noChangeArrowheads="1"/>
          </p:cNvSpPr>
          <p:nvPr/>
        </p:nvSpPr>
        <p:spPr bwMode="auto">
          <a:xfrm>
            <a:off x="177800" y="3538538"/>
            <a:ext cx="88646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2000" dirty="0"/>
              <a:t>Abstract: </a:t>
            </a:r>
          </a:p>
          <a:p>
            <a:pPr algn="l"/>
            <a:r>
              <a:rPr lang="en-US" dirty="0"/>
              <a:t>1 </a:t>
            </a:r>
            <a:r>
              <a:rPr lang="en-US" dirty="0" smtClean="0"/>
              <a:t>– </a:t>
            </a:r>
            <a:r>
              <a:rPr lang="en-US" dirty="0"/>
              <a:t>SGIP </a:t>
            </a:r>
            <a:endParaRPr lang="en-US" dirty="0" smtClean="0"/>
          </a:p>
          <a:p>
            <a:pPr algn="l"/>
            <a:r>
              <a:rPr lang="en-US" dirty="0" smtClean="0"/>
              <a:t>2 - NIST PAP2</a:t>
            </a:r>
          </a:p>
          <a:p>
            <a:pPr algn="l"/>
            <a:endParaRPr lang="en-US" dirty="0"/>
          </a:p>
          <a:p>
            <a:pPr algn="l"/>
            <a:r>
              <a:rPr lang="en-US" dirty="0" smtClean="0"/>
              <a:t>No call on July 13</a:t>
            </a:r>
          </a:p>
          <a:p>
            <a:pPr algn="l"/>
            <a:r>
              <a:rPr lang="en-US" dirty="0" smtClean="0"/>
              <a:t>Resume discussions during July Plenary meeting in San Francisco</a:t>
            </a:r>
            <a:endParaRPr lang="en-US" dirty="0"/>
          </a:p>
        </p:txBody>
      </p:sp>
      <p:graphicFrame>
        <p:nvGraphicFramePr>
          <p:cNvPr id="1725817" name="Group 377"/>
          <p:cNvGraphicFramePr>
            <a:graphicFrameLocks noGrp="1"/>
          </p:cNvGraphicFramePr>
          <p:nvPr>
            <p:ph sz="half" idx="2"/>
          </p:nvPr>
        </p:nvGraphicFramePr>
        <p:xfrm>
          <a:off x="336550" y="1763713"/>
          <a:ext cx="8553450" cy="1220787"/>
        </p:xfrm>
        <a:graphic>
          <a:graphicData uri="http://schemas.openxmlformats.org/drawingml/2006/table">
            <a:tbl>
              <a:tblPr/>
              <a:tblGrid>
                <a:gridCol w="1711325"/>
                <a:gridCol w="1709738"/>
                <a:gridCol w="1711325"/>
                <a:gridCol w="1528762"/>
                <a:gridCol w="1892300"/>
              </a:tblGrid>
              <a:tr h="3964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Name</a:t>
                      </a: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Company</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Address</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Phone</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email</a:t>
                      </a: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971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Bruce Kraemer</a:t>
                      </a: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Marvell</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5488 Marvell Lane,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Santa Clara, CA, 95054</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+1-321-751-3988</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bkraemer@marvell.com</a:t>
                      </a: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719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CSWG Standards Review Queue</a:t>
            </a:r>
          </a:p>
        </p:txBody>
      </p:sp>
      <p:sp>
        <p:nvSpPr>
          <p:cNvPr id="3" name="Content Placeholder 2"/>
          <p:cNvSpPr>
            <a:spLocks noGrp="1"/>
          </p:cNvSpPr>
          <p:nvPr>
            <p:ph idx="1"/>
          </p:nvPr>
        </p:nvSpPr>
        <p:spPr/>
        <p:txBody>
          <a:bodyPr>
            <a:normAutofit fontScale="85000" lnSpcReduction="20000"/>
          </a:bodyPr>
          <a:lstStyle/>
          <a:p>
            <a:pPr marL="457200" indent="-457200">
              <a:buFont typeface="+mj-lt"/>
              <a:buAutoNum type="arabicPeriod"/>
              <a:defRPr/>
            </a:pPr>
            <a:r>
              <a:rPr lang="en-US" u="sng" dirty="0" smtClean="0"/>
              <a:t>PAP </a:t>
            </a:r>
            <a:r>
              <a:rPr lang="en-US" u="sng" dirty="0"/>
              <a:t>13</a:t>
            </a:r>
            <a:r>
              <a:rPr lang="en-US" dirty="0"/>
              <a:t>: IEEE PC 37.238, IEEE 1588, and IEEE </a:t>
            </a:r>
            <a:r>
              <a:rPr lang="en-US"/>
              <a:t>61850-90-5 </a:t>
            </a:r>
            <a:r>
              <a:rPr lang="en-US" smtClean="0"/>
              <a:t>will complete </a:t>
            </a:r>
            <a:r>
              <a:rPr lang="en-US" dirty="0" smtClean="0"/>
              <a:t>in May.</a:t>
            </a:r>
            <a:endParaRPr lang="en-US" dirty="0"/>
          </a:p>
          <a:p>
            <a:pPr marL="457200" indent="-457200">
              <a:buFont typeface="+mj-lt"/>
              <a:buAutoNum type="arabicPeriod"/>
              <a:defRPr/>
            </a:pPr>
            <a:r>
              <a:rPr lang="en-US" u="sng" dirty="0" smtClean="0"/>
              <a:t>PAP </a:t>
            </a:r>
            <a:r>
              <a:rPr lang="en-US" u="sng" dirty="0"/>
              <a:t>18</a:t>
            </a:r>
            <a:r>
              <a:rPr lang="en-US" dirty="0"/>
              <a:t>: SEP 1.0, 1.1, and 2.0.  </a:t>
            </a:r>
            <a:r>
              <a:rPr lang="en-US" dirty="0" smtClean="0"/>
              <a:t>Having issue </a:t>
            </a:r>
            <a:r>
              <a:rPr lang="en-US" dirty="0"/>
              <a:t>getting the right copies of SEP 1.0 and </a:t>
            </a:r>
            <a:r>
              <a:rPr lang="en-US" dirty="0" smtClean="0"/>
              <a:t>1.1. CSWG actively </a:t>
            </a:r>
            <a:r>
              <a:rPr lang="en-US" dirty="0"/>
              <a:t>participating in PAP </a:t>
            </a:r>
            <a:r>
              <a:rPr lang="en-US" dirty="0" smtClean="0"/>
              <a:t>18.</a:t>
            </a:r>
            <a:endParaRPr lang="en-US" dirty="0"/>
          </a:p>
          <a:p>
            <a:pPr marL="457200" indent="-457200">
              <a:buFont typeface="+mj-lt"/>
              <a:buAutoNum type="arabicPeriod"/>
              <a:defRPr/>
            </a:pPr>
            <a:r>
              <a:rPr lang="en-US" u="sng" dirty="0" smtClean="0"/>
              <a:t>PAP </a:t>
            </a:r>
            <a:r>
              <a:rPr lang="en-US" u="sng" dirty="0"/>
              <a:t>11</a:t>
            </a:r>
            <a:r>
              <a:rPr lang="en-US" dirty="0"/>
              <a:t>: SAE J2847 </a:t>
            </a:r>
            <a:r>
              <a:rPr lang="en-US" dirty="0" smtClean="0"/>
              <a:t>needs updated final review</a:t>
            </a:r>
            <a:r>
              <a:rPr lang="en-US" dirty="0"/>
              <a:t>.  </a:t>
            </a:r>
            <a:r>
              <a:rPr lang="en-US" dirty="0" smtClean="0"/>
              <a:t>Awaiting SAE </a:t>
            </a:r>
            <a:r>
              <a:rPr lang="en-US" dirty="0"/>
              <a:t>to </a:t>
            </a:r>
            <a:r>
              <a:rPr lang="en-US" dirty="0" smtClean="0"/>
              <a:t>provide approved </a:t>
            </a:r>
            <a:r>
              <a:rPr lang="en-US" dirty="0"/>
              <a:t>version to </a:t>
            </a:r>
            <a:r>
              <a:rPr lang="en-US" dirty="0" smtClean="0"/>
              <a:t>post to ANSI portal.</a:t>
            </a:r>
            <a:endParaRPr lang="en-US" dirty="0"/>
          </a:p>
          <a:p>
            <a:pPr marL="457200" indent="-457200">
              <a:buFont typeface="+mj-lt"/>
              <a:buAutoNum type="arabicPeriod"/>
              <a:defRPr/>
            </a:pPr>
            <a:r>
              <a:rPr lang="en-US" u="sng" dirty="0" smtClean="0"/>
              <a:t>PAP </a:t>
            </a:r>
            <a:r>
              <a:rPr lang="en-US" u="sng" dirty="0"/>
              <a:t>15</a:t>
            </a:r>
            <a:r>
              <a:rPr lang="en-US" dirty="0"/>
              <a:t> (broadband requirements): IEEE 1901 and ITU-T G9972.  </a:t>
            </a:r>
            <a:r>
              <a:rPr lang="en-US" dirty="0" smtClean="0"/>
              <a:t>Awaiting IEEE to provide approved </a:t>
            </a:r>
            <a:r>
              <a:rPr lang="en-US" dirty="0"/>
              <a:t>copy of </a:t>
            </a:r>
            <a:r>
              <a:rPr lang="en-US" dirty="0" smtClean="0"/>
              <a:t>1901 </a:t>
            </a:r>
            <a:r>
              <a:rPr lang="en-US" dirty="0"/>
              <a:t>to </a:t>
            </a:r>
            <a:r>
              <a:rPr lang="en-US" dirty="0" smtClean="0"/>
              <a:t>post to ANSI portal.  Also awaiting assistance from a </a:t>
            </a:r>
            <a:r>
              <a:rPr lang="en-US" dirty="0"/>
              <a:t>representative to assist </a:t>
            </a:r>
            <a:r>
              <a:rPr lang="en-US" dirty="0" smtClean="0"/>
              <a:t>CSWG in exact scope </a:t>
            </a:r>
            <a:r>
              <a:rPr lang="en-US" dirty="0"/>
              <a:t>of IEEE 1901 used in PAP </a:t>
            </a:r>
            <a:r>
              <a:rPr lang="en-US" dirty="0" smtClean="0"/>
              <a:t>15.</a:t>
            </a:r>
            <a:endParaRPr lang="en-US" dirty="0"/>
          </a:p>
          <a:p>
            <a:pPr marL="457200" indent="-457200">
              <a:buFont typeface="+mj-lt"/>
              <a:buAutoNum type="arabicPeriod"/>
              <a:defRPr/>
            </a:pPr>
            <a:r>
              <a:rPr lang="en-US" u="sng" dirty="0" smtClean="0"/>
              <a:t>PAP </a:t>
            </a:r>
            <a:r>
              <a:rPr lang="en-US" u="sng" dirty="0"/>
              <a:t>12</a:t>
            </a:r>
            <a:r>
              <a:rPr lang="en-US" dirty="0"/>
              <a:t>: IEEE 1815 (DNP3).  </a:t>
            </a:r>
            <a:r>
              <a:rPr lang="en-US" dirty="0" smtClean="0"/>
              <a:t>Ready for review, </a:t>
            </a:r>
            <a:r>
              <a:rPr lang="en-US" dirty="0"/>
              <a:t>but is </a:t>
            </a:r>
            <a:r>
              <a:rPr lang="en-US" dirty="0" smtClean="0"/>
              <a:t>low </a:t>
            </a:r>
            <a:r>
              <a:rPr lang="en-US" dirty="0"/>
              <a:t>in </a:t>
            </a:r>
            <a:r>
              <a:rPr lang="en-US" dirty="0" smtClean="0"/>
              <a:t>queue</a:t>
            </a:r>
            <a:r>
              <a:rPr lang="en-US" dirty="0"/>
              <a:t>.</a:t>
            </a:r>
          </a:p>
          <a:p>
            <a:pPr marL="457200" indent="-457200">
              <a:buFont typeface="+mj-lt"/>
              <a:buAutoNum type="arabicPeriod"/>
              <a:defRPr/>
            </a:pPr>
            <a:r>
              <a:rPr lang="en-US" u="sng" dirty="0" smtClean="0"/>
              <a:t>PAP </a:t>
            </a:r>
            <a:r>
              <a:rPr lang="en-US" u="sng" dirty="0"/>
              <a:t>16</a:t>
            </a:r>
            <a:r>
              <a:rPr lang="en-US" dirty="0"/>
              <a:t>: IEC 61400-25 </a:t>
            </a:r>
            <a:r>
              <a:rPr lang="en-US" dirty="0" smtClean="0"/>
              <a:t>review requested, </a:t>
            </a:r>
            <a:r>
              <a:rPr lang="en-US" dirty="0"/>
              <a:t>but </a:t>
            </a:r>
            <a:r>
              <a:rPr lang="en-US" dirty="0" smtClean="0"/>
              <a:t>CSWG awaiting details on which </a:t>
            </a:r>
            <a:r>
              <a:rPr lang="en-US" dirty="0"/>
              <a:t>parts to review </a:t>
            </a:r>
            <a:r>
              <a:rPr lang="en-US" dirty="0" smtClean="0"/>
              <a:t>since there </a:t>
            </a:r>
            <a:r>
              <a:rPr lang="en-US" dirty="0"/>
              <a:t>are </a:t>
            </a:r>
            <a:r>
              <a:rPr lang="en-US" dirty="0" smtClean="0"/>
              <a:t>many parts.</a:t>
            </a:r>
            <a:endParaRPr lang="en-US" dirty="0"/>
          </a:p>
          <a:p>
            <a:pPr>
              <a:defRPr/>
            </a:pPr>
            <a:endParaRPr lang="en-US" dirty="0"/>
          </a:p>
        </p:txBody>
      </p:sp>
      <p:sp>
        <p:nvSpPr>
          <p:cNvPr id="12292"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April 2011 Activities - PMO Monthly Report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1331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209EEEAC-31C8-4B3F-BE67-1922CA6DDCAA}" type="slidenum">
              <a:rPr lang="en-US" sz="1200" b="0" smtClean="0"/>
              <a:pPr/>
              <a:t>11</a:t>
            </a:fld>
            <a:endParaRPr lang="en-US" sz="1200" b="0" smtClean="0"/>
          </a:p>
        </p:txBody>
      </p:sp>
      <p:sp>
        <p:nvSpPr>
          <p:cNvPr id="13317" name="WordArt 2"/>
          <p:cNvSpPr>
            <a:spLocks noChangeArrowheads="1" noChangeShapeType="1" noTextEdit="1"/>
          </p:cNvSpPr>
          <p:nvPr/>
        </p:nvSpPr>
        <p:spPr bwMode="auto">
          <a:xfrm>
            <a:off x="1376363" y="800100"/>
            <a:ext cx="6096000" cy="190658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en-US" sz="8000" kern="10">
                <a:solidFill>
                  <a:srgbClr val="336699"/>
                </a:solidFill>
                <a:effectLst>
                  <a:outerShdw dist="45791" dir="2021404" algn="ctr" rotWithShape="0">
                    <a:srgbClr val="B2B2B2">
                      <a:alpha val="79999"/>
                    </a:srgbClr>
                  </a:outerShdw>
                </a:effectLst>
                <a:latin typeface="Times New Roman"/>
                <a:cs typeface="Times New Roman"/>
              </a:rPr>
              <a:t>NIST PAP#2</a:t>
            </a:r>
          </a:p>
          <a:p>
            <a:r>
              <a:rPr lang="en-US" sz="8000" kern="10">
                <a:solidFill>
                  <a:srgbClr val="336699"/>
                </a:solidFill>
                <a:effectLst>
                  <a:outerShdw dist="45791" dir="2021404" algn="ctr" rotWithShape="0">
                    <a:srgbClr val="B2B2B2">
                      <a:alpha val="79999"/>
                    </a:srgbClr>
                  </a:outerShdw>
                </a:effectLst>
                <a:latin typeface="Times New Roman"/>
                <a:cs typeface="Times New Roman"/>
              </a:rPr>
              <a:t>History</a:t>
            </a:r>
          </a:p>
        </p:txBody>
      </p:sp>
      <p:sp>
        <p:nvSpPr>
          <p:cNvPr id="13318" name="Text Box 3"/>
          <p:cNvSpPr txBox="1">
            <a:spLocks noChangeArrowheads="1"/>
          </p:cNvSpPr>
          <p:nvPr/>
        </p:nvSpPr>
        <p:spPr bwMode="auto">
          <a:xfrm>
            <a:off x="801688" y="3227388"/>
            <a:ext cx="795655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800"/>
              <a:t>Abstract: </a:t>
            </a:r>
          </a:p>
          <a:p>
            <a:pPr algn="l"/>
            <a:r>
              <a:rPr lang="en-US" sz="1800"/>
              <a:t>This work area investigates the strengths, weaknesses, capabilities, and constraints of existing and emerging standards-based physical media for wireless communications. The approach is to work with the appropriate standard development organizations (SDOs) to determine the characteristics of each technology for Smart Grid application areas and types. Results are used to assess the appropriateness of wireless communications technologies for meeting Smart Grid applications. </a:t>
            </a:r>
          </a:p>
        </p:txBody>
      </p:sp>
      <p:sp>
        <p:nvSpPr>
          <p:cNvPr id="13319" name="Text Box 4"/>
          <p:cNvSpPr txBox="1">
            <a:spLocks noChangeArrowheads="1"/>
          </p:cNvSpPr>
          <p:nvPr/>
        </p:nvSpPr>
        <p:spPr bwMode="auto">
          <a:xfrm>
            <a:off x="1370013" y="5924550"/>
            <a:ext cx="5919787" cy="317500"/>
          </a:xfrm>
          <a:prstGeom prst="rect">
            <a:avLst/>
          </a:prstGeom>
          <a:noFill/>
          <a:ln w="12700">
            <a:solidFill>
              <a:srgbClr val="FF99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400">
                <a:hlinkClick r:id="rId3"/>
              </a:rPr>
              <a:t>http://collaborate.nist.gov/twiki-sggrid/bin/view/SmartGrid/PAP02Wireless</a:t>
            </a:r>
            <a:endParaRPr lang="en-US" sz="14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1433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43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1547D058-A61D-4A57-B20A-B5EBD9CCD985}" type="slidenum">
              <a:rPr lang="en-US" sz="1200" b="0" smtClean="0"/>
              <a:pPr/>
              <a:t>12</a:t>
            </a:fld>
            <a:endParaRPr lang="en-US" sz="1200" b="0" smtClean="0"/>
          </a:p>
        </p:txBody>
      </p:sp>
      <p:sp>
        <p:nvSpPr>
          <p:cNvPr id="14341" name="Title 1"/>
          <p:cNvSpPr>
            <a:spLocks noGrp="1"/>
          </p:cNvSpPr>
          <p:nvPr>
            <p:ph type="title" idx="4294967295"/>
          </p:nvPr>
        </p:nvSpPr>
        <p:spPr>
          <a:xfrm>
            <a:off x="685800" y="685800"/>
            <a:ext cx="7772400" cy="800100"/>
          </a:xfrm>
        </p:spPr>
        <p:txBody>
          <a:bodyPr lIns="91440" tIns="45720" rIns="91440" bIns="45720"/>
          <a:lstStyle/>
          <a:p>
            <a:r>
              <a:rPr lang="en-US" smtClean="0"/>
              <a:t>PAP2 Links</a:t>
            </a:r>
          </a:p>
        </p:txBody>
      </p:sp>
      <p:sp>
        <p:nvSpPr>
          <p:cNvPr id="14342" name="Content Placeholder 2"/>
          <p:cNvSpPr>
            <a:spLocks noGrp="1"/>
          </p:cNvSpPr>
          <p:nvPr>
            <p:ph idx="4294967295"/>
          </p:nvPr>
        </p:nvSpPr>
        <p:spPr>
          <a:xfrm>
            <a:off x="457200" y="1600200"/>
            <a:ext cx="8382000" cy="4525963"/>
          </a:xfrm>
        </p:spPr>
        <p:txBody>
          <a:bodyPr lIns="91440" tIns="45720" rIns="91440" bIns="45720"/>
          <a:lstStyle/>
          <a:p>
            <a:pPr>
              <a:lnSpc>
                <a:spcPct val="80000"/>
              </a:lnSpc>
            </a:pPr>
            <a:r>
              <a:rPr lang="en-US" sz="2000" b="0" smtClean="0"/>
              <a:t>PAP02: Wireless Communications for the Smart Grid (6.1.5)</a:t>
            </a:r>
            <a:endParaRPr lang="en-US" sz="2000" smtClean="0"/>
          </a:p>
          <a:p>
            <a:pPr>
              <a:lnSpc>
                <a:spcPct val="80000"/>
              </a:lnSpc>
            </a:pPr>
            <a:r>
              <a:rPr lang="en-US" sz="2000" b="0" smtClean="0"/>
              <a:t>Contents of this topicUseful Hot Links</a:t>
            </a:r>
            <a:r>
              <a:rPr lang="en-US" sz="2000" smtClean="0">
                <a:hlinkClick r:id="rId2" action="ppaction://hlinkfile"/>
              </a:rPr>
              <a:t>Abstract:</a:t>
            </a:r>
            <a:endParaRPr lang="en-US" sz="2000" smtClean="0"/>
          </a:p>
          <a:p>
            <a:pPr>
              <a:lnSpc>
                <a:spcPct val="80000"/>
              </a:lnSpc>
            </a:pPr>
            <a:r>
              <a:rPr lang="en-US" sz="2000" smtClean="0">
                <a:hlinkClick r:id="rId3" action="ppaction://hlinkfile"/>
              </a:rPr>
              <a:t>Status of PAP02: Wireless Communications for the Smart Grid (6.1.5)</a:t>
            </a:r>
            <a:endParaRPr lang="en-US" sz="2000" smtClean="0"/>
          </a:p>
          <a:p>
            <a:pPr>
              <a:lnSpc>
                <a:spcPct val="80000"/>
              </a:lnSpc>
            </a:pPr>
            <a:r>
              <a:rPr lang="en-US" sz="2000" smtClean="0">
                <a:hlinkClick r:id="rId4" action="ppaction://hlinkfile"/>
              </a:rPr>
              <a:t>Task Details:</a:t>
            </a:r>
            <a:endParaRPr lang="en-US" sz="2000" smtClean="0"/>
          </a:p>
          <a:p>
            <a:pPr>
              <a:lnSpc>
                <a:spcPct val="80000"/>
              </a:lnSpc>
            </a:pPr>
            <a:r>
              <a:rPr lang="en-US" sz="2000" smtClean="0">
                <a:hlinkClick r:id="rId5" action="ppaction://hlinkfile"/>
              </a:rPr>
              <a:t>Description:</a:t>
            </a:r>
            <a:endParaRPr lang="en-US" sz="2000" smtClean="0"/>
          </a:p>
          <a:p>
            <a:pPr>
              <a:lnSpc>
                <a:spcPct val="80000"/>
              </a:lnSpc>
            </a:pPr>
            <a:r>
              <a:rPr lang="en-US" sz="2000" smtClean="0">
                <a:hlinkClick r:id="rId6" action="ppaction://hlinkfile"/>
              </a:rPr>
              <a:t>Objectives:</a:t>
            </a:r>
            <a:endParaRPr lang="en-US" sz="2000" smtClean="0"/>
          </a:p>
          <a:p>
            <a:pPr>
              <a:lnSpc>
                <a:spcPct val="80000"/>
              </a:lnSpc>
            </a:pPr>
            <a:r>
              <a:rPr lang="en-US" sz="2000" smtClean="0">
                <a:hlinkClick r:id="rId7" action="ppaction://hlinkfile"/>
              </a:rPr>
              <a:t>Why:</a:t>
            </a:r>
            <a:endParaRPr lang="en-US" sz="2000" smtClean="0"/>
          </a:p>
          <a:p>
            <a:pPr>
              <a:lnSpc>
                <a:spcPct val="80000"/>
              </a:lnSpc>
            </a:pPr>
            <a:r>
              <a:rPr lang="en-US" sz="2000" smtClean="0">
                <a:hlinkClick r:id="rId8" action="ppaction://hlinkfile"/>
              </a:rPr>
              <a:t>Where:</a:t>
            </a:r>
            <a:endParaRPr lang="en-US" sz="2000" smtClean="0"/>
          </a:p>
          <a:p>
            <a:pPr>
              <a:lnSpc>
                <a:spcPct val="80000"/>
              </a:lnSpc>
            </a:pPr>
            <a:r>
              <a:rPr lang="en-US" sz="2000" smtClean="0">
                <a:hlinkClick r:id="rId9" action="ppaction://hlinkfile"/>
              </a:rPr>
              <a:t>Who:</a:t>
            </a:r>
            <a:endParaRPr lang="en-US" sz="2000" smtClean="0"/>
          </a:p>
          <a:p>
            <a:pPr>
              <a:lnSpc>
                <a:spcPct val="80000"/>
              </a:lnSpc>
            </a:pPr>
            <a:r>
              <a:rPr lang="en-US" sz="2000" smtClean="0">
                <a:hlinkClick r:id="rId10" action="ppaction://hlinkfile"/>
              </a:rPr>
              <a:t>2011 Upcoming Meetings</a:t>
            </a:r>
            <a:r>
              <a:rPr lang="en-US" sz="2000" smtClean="0"/>
              <a:t> </a:t>
            </a:r>
          </a:p>
          <a:p>
            <a:pPr lvl="1">
              <a:lnSpc>
                <a:spcPct val="80000"/>
              </a:lnSpc>
            </a:pPr>
            <a:r>
              <a:rPr lang="en-US" sz="1800" smtClean="0">
                <a:hlinkClick r:id="rId11" action="ppaction://hlinkfile"/>
              </a:rPr>
              <a:t>May 10 - Teleconference 2:30pm ET</a:t>
            </a:r>
            <a:endParaRPr lang="en-US" sz="1800" smtClean="0"/>
          </a:p>
          <a:p>
            <a:pPr lvl="1">
              <a:lnSpc>
                <a:spcPct val="80000"/>
              </a:lnSpc>
            </a:pPr>
            <a:r>
              <a:rPr lang="en-US" sz="1800" smtClean="0">
                <a:hlinkClick r:id="rId12" action="ppaction://hlinkfile"/>
              </a:rPr>
              <a:t>May 24, June 7, June 21, July 5, July 19, Aug 2, Aug 16, Aug 30 - Teleconference 2:00pm ET</a:t>
            </a:r>
            <a:endParaRPr lang="en-US" sz="1800" smtClean="0"/>
          </a:p>
          <a:p>
            <a:pPr lvl="1">
              <a:lnSpc>
                <a:spcPct val="80000"/>
              </a:lnSpc>
            </a:pPr>
            <a:r>
              <a:rPr lang="en-US" sz="1800" smtClean="0">
                <a:hlinkClick r:id="rId13" action="ppaction://hlinkfile"/>
              </a:rPr>
              <a:t>July 12-14, 2011 - SGIP Summer Meeting, Montreal Canada</a:t>
            </a:r>
            <a:endParaRPr lang="en-US" sz="1800" smtClean="0"/>
          </a:p>
          <a:p>
            <a:pPr>
              <a:lnSpc>
                <a:spcPct val="80000"/>
              </a:lnSpc>
            </a:pPr>
            <a:endParaRPr lang="en-US" sz="20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1536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C1C12B83-798C-412C-83F1-E179AA2B621C}" type="slidenum">
              <a:rPr lang="en-US" sz="1200" b="0" smtClean="0"/>
              <a:pPr/>
              <a:t>13</a:t>
            </a:fld>
            <a:endParaRPr lang="en-US" sz="1200" b="0" smtClean="0"/>
          </a:p>
        </p:txBody>
      </p:sp>
      <p:sp>
        <p:nvSpPr>
          <p:cNvPr id="15365" name="Rectangle 2"/>
          <p:cNvSpPr>
            <a:spLocks noGrp="1" noChangeArrowheads="1"/>
          </p:cNvSpPr>
          <p:nvPr>
            <p:ph type="title"/>
          </p:nvPr>
        </p:nvSpPr>
        <p:spPr/>
        <p:txBody>
          <a:bodyPr/>
          <a:lstStyle/>
          <a:p>
            <a:r>
              <a:rPr lang="en-US" smtClean="0"/>
              <a:t>Subscription to NIST PAP#2</a:t>
            </a:r>
          </a:p>
        </p:txBody>
      </p:sp>
      <p:sp>
        <p:nvSpPr>
          <p:cNvPr id="15366" name="Rectangle 3"/>
          <p:cNvSpPr>
            <a:spLocks noGrp="1" noChangeArrowheads="1"/>
          </p:cNvSpPr>
          <p:nvPr>
            <p:ph type="body" idx="1"/>
          </p:nvPr>
        </p:nvSpPr>
        <p:spPr>
          <a:xfrm>
            <a:off x="304800" y="1638300"/>
            <a:ext cx="8470900" cy="4457700"/>
          </a:xfrm>
        </p:spPr>
        <p:txBody>
          <a:bodyPr/>
          <a:lstStyle/>
          <a:p>
            <a:endParaRPr lang="en-US" smtClean="0"/>
          </a:p>
          <a:p>
            <a:r>
              <a:rPr lang="en-US" smtClean="0"/>
              <a:t>To see the complete NIST Priority Action Plan list go here:</a:t>
            </a:r>
          </a:p>
          <a:p>
            <a:r>
              <a:rPr lang="en-US" smtClean="0">
                <a:hlinkClick r:id="rId2"/>
              </a:rPr>
              <a:t>http://collaborate.nist.gov/twiki-sggrid/bin/view/SmartGrid/PriorityActionPlans#Individual_PAP_Lists</a:t>
            </a:r>
            <a:endParaRPr lang="en-US" smtClean="0"/>
          </a:p>
          <a:p>
            <a:endParaRPr lang="en-US" smtClean="0"/>
          </a:p>
          <a:p>
            <a:endParaRPr lang="en-US" smtClean="0"/>
          </a:p>
          <a:p>
            <a:r>
              <a:rPr lang="en-US" smtClean="0"/>
              <a:t>To subscribe to PAP#2 mailing list go here:</a:t>
            </a:r>
          </a:p>
          <a:p>
            <a:r>
              <a:rPr lang="en-US" smtClean="0">
                <a:hlinkClick r:id="rId3"/>
              </a:rPr>
              <a:t>http://www.smartgridlistserv.org/cgi/wa.exe?SUBED1=SGIP-PAP02WG&amp;A=1</a:t>
            </a:r>
            <a:endParaRPr lang="en-US" smtClean="0"/>
          </a:p>
          <a:p>
            <a:endParaRPr lang="en-US" smtClean="0"/>
          </a:p>
          <a:p>
            <a:endParaRPr lang="en-US" smtClean="0"/>
          </a:p>
          <a:p>
            <a:endParaRPr lang="en-US" smtClean="0"/>
          </a:p>
          <a:p>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1638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615C9DF4-2ADF-43A1-9B41-D2D8DC1630F4}" type="slidenum">
              <a:rPr lang="en-US" sz="1200" b="0" smtClean="0"/>
              <a:pPr/>
              <a:t>14</a:t>
            </a:fld>
            <a:endParaRPr lang="en-US" sz="1200" b="0" smtClean="0"/>
          </a:p>
        </p:txBody>
      </p:sp>
      <p:sp>
        <p:nvSpPr>
          <p:cNvPr id="16389" name="Rectangle 2"/>
          <p:cNvSpPr>
            <a:spLocks noGrp="1" noChangeArrowheads="1"/>
          </p:cNvSpPr>
          <p:nvPr>
            <p:ph type="title"/>
          </p:nvPr>
        </p:nvSpPr>
        <p:spPr/>
        <p:txBody>
          <a:bodyPr/>
          <a:lstStyle/>
          <a:p>
            <a:r>
              <a:rPr lang="en-US" smtClean="0"/>
              <a:t>OpenSG</a:t>
            </a:r>
          </a:p>
        </p:txBody>
      </p:sp>
      <p:sp>
        <p:nvSpPr>
          <p:cNvPr id="16390" name="Rectangle 3"/>
          <p:cNvSpPr>
            <a:spLocks noGrp="1" noChangeArrowheads="1"/>
          </p:cNvSpPr>
          <p:nvPr>
            <p:ph type="body" idx="1"/>
          </p:nvPr>
        </p:nvSpPr>
        <p:spPr>
          <a:xfrm>
            <a:off x="673100" y="1689100"/>
            <a:ext cx="7772400" cy="2184400"/>
          </a:xfrm>
        </p:spPr>
        <p:txBody>
          <a:bodyPr/>
          <a:lstStyle/>
          <a:p>
            <a:r>
              <a:rPr lang="en-US" smtClean="0"/>
              <a:t>SharePoint Documents</a:t>
            </a:r>
          </a:p>
          <a:p>
            <a:endParaRPr lang="en-US" smtClean="0"/>
          </a:p>
          <a:p>
            <a:r>
              <a:rPr lang="en-US" smtClean="0">
                <a:hlinkClick r:id="rId2"/>
              </a:rPr>
              <a:t>http://osgug.ucaiug.org/UtiliComm/Shared%20Documents/Forms/AllItems.aspx</a:t>
            </a:r>
            <a:endParaRPr lang="en-US" smtClean="0"/>
          </a:p>
          <a:p>
            <a:endParaRPr lang="en-US" smtClean="0"/>
          </a:p>
          <a:p>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1741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BB6EF23A-E780-4950-90F2-2329772271BA}" type="slidenum">
              <a:rPr lang="en-US" sz="1200" b="0" smtClean="0"/>
              <a:pPr/>
              <a:t>15</a:t>
            </a:fld>
            <a:endParaRPr lang="en-US" sz="1200" b="0" smtClean="0"/>
          </a:p>
        </p:txBody>
      </p:sp>
      <p:sp>
        <p:nvSpPr>
          <p:cNvPr id="17413" name="Rectangle 2"/>
          <p:cNvSpPr>
            <a:spLocks noGrp="1" noChangeArrowheads="1"/>
          </p:cNvSpPr>
          <p:nvPr>
            <p:ph type="title"/>
          </p:nvPr>
        </p:nvSpPr>
        <p:spPr>
          <a:xfrm>
            <a:off x="685800" y="533400"/>
            <a:ext cx="7772400" cy="566738"/>
          </a:xfrm>
        </p:spPr>
        <p:txBody>
          <a:bodyPr/>
          <a:lstStyle/>
          <a:p>
            <a:r>
              <a:rPr lang="en-US" sz="2800" smtClean="0"/>
              <a:t>NIST Timeline (Anticipated)</a:t>
            </a:r>
          </a:p>
        </p:txBody>
      </p:sp>
      <p:sp>
        <p:nvSpPr>
          <p:cNvPr id="17414" name="Text Box 3"/>
          <p:cNvSpPr txBox="1">
            <a:spLocks noChangeArrowheads="1"/>
          </p:cNvSpPr>
          <p:nvPr/>
        </p:nvSpPr>
        <p:spPr bwMode="auto">
          <a:xfrm>
            <a:off x="4343400" y="3206750"/>
            <a:ext cx="19589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Release of draft 0.6</a:t>
            </a:r>
          </a:p>
        </p:txBody>
      </p:sp>
      <p:sp>
        <p:nvSpPr>
          <p:cNvPr id="17415" name="Line 4"/>
          <p:cNvSpPr>
            <a:spLocks noChangeShapeType="1"/>
          </p:cNvSpPr>
          <p:nvPr/>
        </p:nvSpPr>
        <p:spPr bwMode="auto">
          <a:xfrm>
            <a:off x="3429000" y="1217613"/>
            <a:ext cx="0" cy="5211762"/>
          </a:xfrm>
          <a:prstGeom prst="line">
            <a:avLst/>
          </a:prstGeom>
          <a:noFill/>
          <a:ln w="28575">
            <a:solidFill>
              <a:schemeClr val="accent2"/>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p:nvGrpSpPr>
          <p:cNvPr id="17416" name="Group 5"/>
          <p:cNvGrpSpPr>
            <a:grpSpLocks/>
          </p:cNvGrpSpPr>
          <p:nvPr/>
        </p:nvGrpSpPr>
        <p:grpSpPr bwMode="auto">
          <a:xfrm>
            <a:off x="990600" y="1563688"/>
            <a:ext cx="4343400" cy="350837"/>
            <a:chOff x="624" y="872"/>
            <a:chExt cx="2736" cy="310"/>
          </a:xfrm>
        </p:grpSpPr>
        <p:sp>
          <p:nvSpPr>
            <p:cNvPr id="17453" name="Text Box 6"/>
            <p:cNvSpPr txBox="1">
              <a:spLocks noChangeArrowheads="1"/>
            </p:cNvSpPr>
            <p:nvPr/>
          </p:nvSpPr>
          <p:spPr bwMode="auto">
            <a:xfrm>
              <a:off x="2640" y="872"/>
              <a:ext cx="720"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Draft 0.5</a:t>
              </a:r>
            </a:p>
          </p:txBody>
        </p:sp>
        <p:sp>
          <p:nvSpPr>
            <p:cNvPr id="17454" name="Text Box 7"/>
            <p:cNvSpPr txBox="1">
              <a:spLocks noChangeArrowheads="1"/>
            </p:cNvSpPr>
            <p:nvPr/>
          </p:nvSpPr>
          <p:spPr bwMode="auto">
            <a:xfrm>
              <a:off x="624" y="885"/>
              <a:ext cx="877"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July 28, 2010</a:t>
              </a:r>
            </a:p>
          </p:txBody>
        </p:sp>
        <p:sp>
          <p:nvSpPr>
            <p:cNvPr id="17455" name="Line 8"/>
            <p:cNvSpPr>
              <a:spLocks noChangeShapeType="1"/>
            </p:cNvSpPr>
            <p:nvPr/>
          </p:nvSpPr>
          <p:spPr bwMode="auto">
            <a:xfrm>
              <a:off x="1632" y="960"/>
              <a:ext cx="9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7417" name="Group 9"/>
          <p:cNvGrpSpPr>
            <a:grpSpLocks/>
          </p:cNvGrpSpPr>
          <p:nvPr/>
        </p:nvGrpSpPr>
        <p:grpSpPr bwMode="auto">
          <a:xfrm>
            <a:off x="838200" y="1958975"/>
            <a:ext cx="5819775" cy="346075"/>
            <a:chOff x="528" y="1221"/>
            <a:chExt cx="3666" cy="306"/>
          </a:xfrm>
        </p:grpSpPr>
        <p:sp>
          <p:nvSpPr>
            <p:cNvPr id="17450" name="Text Box 10"/>
            <p:cNvSpPr txBox="1">
              <a:spLocks noChangeArrowheads="1"/>
            </p:cNvSpPr>
            <p:nvPr/>
          </p:nvSpPr>
          <p:spPr bwMode="auto">
            <a:xfrm>
              <a:off x="2640" y="1229"/>
              <a:ext cx="1554"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Call for Input to Section 6</a:t>
              </a:r>
            </a:p>
          </p:txBody>
        </p:sp>
        <p:sp>
          <p:nvSpPr>
            <p:cNvPr id="17451" name="Text Box 11"/>
            <p:cNvSpPr txBox="1">
              <a:spLocks noChangeArrowheads="1"/>
            </p:cNvSpPr>
            <p:nvPr/>
          </p:nvSpPr>
          <p:spPr bwMode="auto">
            <a:xfrm>
              <a:off x="528" y="1221"/>
              <a:ext cx="977"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August 4, 2010</a:t>
              </a:r>
            </a:p>
          </p:txBody>
        </p:sp>
        <p:sp>
          <p:nvSpPr>
            <p:cNvPr id="17452" name="Line 12"/>
            <p:cNvSpPr>
              <a:spLocks noChangeShapeType="1"/>
            </p:cNvSpPr>
            <p:nvPr/>
          </p:nvSpPr>
          <p:spPr bwMode="auto">
            <a:xfrm>
              <a:off x="1680" y="1296"/>
              <a:ext cx="9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7418" name="Group 13"/>
          <p:cNvGrpSpPr>
            <a:grpSpLocks/>
          </p:cNvGrpSpPr>
          <p:nvPr/>
        </p:nvGrpSpPr>
        <p:grpSpPr bwMode="auto">
          <a:xfrm>
            <a:off x="533400" y="2338388"/>
            <a:ext cx="6453188" cy="344487"/>
            <a:chOff x="336" y="1605"/>
            <a:chExt cx="4065" cy="305"/>
          </a:xfrm>
        </p:grpSpPr>
        <p:sp>
          <p:nvSpPr>
            <p:cNvPr id="17447" name="Text Box 14"/>
            <p:cNvSpPr txBox="1">
              <a:spLocks noChangeArrowheads="1"/>
            </p:cNvSpPr>
            <p:nvPr/>
          </p:nvSpPr>
          <p:spPr bwMode="auto">
            <a:xfrm>
              <a:off x="2612" y="1613"/>
              <a:ext cx="1789"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End of draft 0.5 review period</a:t>
              </a:r>
            </a:p>
          </p:txBody>
        </p:sp>
        <p:sp>
          <p:nvSpPr>
            <p:cNvPr id="17448" name="Text Box 15"/>
            <p:cNvSpPr txBox="1">
              <a:spLocks noChangeArrowheads="1"/>
            </p:cNvSpPr>
            <p:nvPr/>
          </p:nvSpPr>
          <p:spPr bwMode="auto">
            <a:xfrm>
              <a:off x="336" y="1605"/>
              <a:ext cx="127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September 15, 2010</a:t>
              </a:r>
            </a:p>
          </p:txBody>
        </p:sp>
        <p:sp>
          <p:nvSpPr>
            <p:cNvPr id="17449" name="Line 16"/>
            <p:cNvSpPr>
              <a:spLocks noChangeShapeType="1"/>
            </p:cNvSpPr>
            <p:nvPr/>
          </p:nvSpPr>
          <p:spPr bwMode="auto">
            <a:xfrm>
              <a:off x="1728" y="1680"/>
              <a:ext cx="86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419" name="Line 17"/>
          <p:cNvSpPr>
            <a:spLocks noChangeShapeType="1"/>
          </p:cNvSpPr>
          <p:nvPr/>
        </p:nvSpPr>
        <p:spPr bwMode="auto">
          <a:xfrm>
            <a:off x="2743200" y="3290888"/>
            <a:ext cx="1447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0" name="Text Box 18"/>
          <p:cNvSpPr txBox="1">
            <a:spLocks noChangeArrowheads="1"/>
          </p:cNvSpPr>
          <p:nvPr/>
        </p:nvSpPr>
        <p:spPr bwMode="auto">
          <a:xfrm>
            <a:off x="457200" y="4603750"/>
            <a:ext cx="2514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December 3, 2010</a:t>
            </a:r>
          </a:p>
        </p:txBody>
      </p:sp>
      <p:sp>
        <p:nvSpPr>
          <p:cNvPr id="17421" name="Text Box 19"/>
          <p:cNvSpPr txBox="1">
            <a:spLocks noChangeArrowheads="1"/>
          </p:cNvSpPr>
          <p:nvPr/>
        </p:nvSpPr>
        <p:spPr bwMode="auto">
          <a:xfrm>
            <a:off x="381000" y="4051300"/>
            <a:ext cx="2514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November 4, 2010</a:t>
            </a:r>
          </a:p>
        </p:txBody>
      </p:sp>
      <p:sp>
        <p:nvSpPr>
          <p:cNvPr id="17422" name="Line 20"/>
          <p:cNvSpPr>
            <a:spLocks noChangeShapeType="1"/>
          </p:cNvSpPr>
          <p:nvPr/>
        </p:nvSpPr>
        <p:spPr bwMode="auto">
          <a:xfrm>
            <a:off x="2590800" y="4214813"/>
            <a:ext cx="152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3" name="Line 21"/>
          <p:cNvSpPr>
            <a:spLocks noChangeShapeType="1"/>
          </p:cNvSpPr>
          <p:nvPr/>
        </p:nvSpPr>
        <p:spPr bwMode="auto">
          <a:xfrm>
            <a:off x="2590800" y="4767263"/>
            <a:ext cx="152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4" name="Text Box 22"/>
          <p:cNvSpPr txBox="1">
            <a:spLocks noChangeArrowheads="1"/>
          </p:cNvSpPr>
          <p:nvPr/>
        </p:nvSpPr>
        <p:spPr bwMode="auto">
          <a:xfrm>
            <a:off x="4267200" y="4075113"/>
            <a:ext cx="45878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OpenSG + PAP2 meeting, Fort Lauderdale</a:t>
            </a:r>
            <a:endParaRPr lang="en-US" sz="1600" b="0" i="1"/>
          </a:p>
        </p:txBody>
      </p:sp>
      <p:grpSp>
        <p:nvGrpSpPr>
          <p:cNvPr id="17425" name="Group 23"/>
          <p:cNvGrpSpPr>
            <a:grpSpLocks/>
          </p:cNvGrpSpPr>
          <p:nvPr/>
        </p:nvGrpSpPr>
        <p:grpSpPr bwMode="auto">
          <a:xfrm>
            <a:off x="457200" y="2693988"/>
            <a:ext cx="7086600" cy="581025"/>
            <a:chOff x="240" y="1968"/>
            <a:chExt cx="4464" cy="514"/>
          </a:xfrm>
        </p:grpSpPr>
        <p:sp>
          <p:nvSpPr>
            <p:cNvPr id="17444" name="Text Box 24"/>
            <p:cNvSpPr txBox="1">
              <a:spLocks noChangeArrowheads="1"/>
            </p:cNvSpPr>
            <p:nvPr/>
          </p:nvSpPr>
          <p:spPr bwMode="auto">
            <a:xfrm>
              <a:off x="2736" y="1968"/>
              <a:ext cx="1968"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SGIP face-to-face, St Louis</a:t>
              </a:r>
            </a:p>
            <a:p>
              <a:pPr algn="l" eaLnBrk="1" hangingPunct="1"/>
              <a:r>
                <a:rPr lang="en-US" sz="1600" b="0" i="1"/>
                <a:t>Tentative PAP 2 meeting</a:t>
              </a:r>
            </a:p>
          </p:txBody>
        </p:sp>
        <p:sp>
          <p:nvSpPr>
            <p:cNvPr id="17445" name="Text Box 25"/>
            <p:cNvSpPr txBox="1">
              <a:spLocks noChangeArrowheads="1"/>
            </p:cNvSpPr>
            <p:nvPr/>
          </p:nvSpPr>
          <p:spPr bwMode="auto">
            <a:xfrm>
              <a:off x="240" y="1989"/>
              <a:ext cx="127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September 16, 2010</a:t>
              </a:r>
            </a:p>
          </p:txBody>
        </p:sp>
        <p:sp>
          <p:nvSpPr>
            <p:cNvPr id="17446" name="Line 26"/>
            <p:cNvSpPr>
              <a:spLocks noChangeShapeType="1"/>
            </p:cNvSpPr>
            <p:nvPr/>
          </p:nvSpPr>
          <p:spPr bwMode="auto">
            <a:xfrm>
              <a:off x="1728" y="2112"/>
              <a:ext cx="86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426" name="Text Box 27"/>
          <p:cNvSpPr txBox="1">
            <a:spLocks noChangeArrowheads="1"/>
          </p:cNvSpPr>
          <p:nvPr/>
        </p:nvSpPr>
        <p:spPr bwMode="auto">
          <a:xfrm>
            <a:off x="4222750" y="3641725"/>
            <a:ext cx="28400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End of draft 0.6 review period</a:t>
            </a:r>
          </a:p>
        </p:txBody>
      </p:sp>
      <p:sp>
        <p:nvSpPr>
          <p:cNvPr id="17427" name="Text Box 28"/>
          <p:cNvSpPr txBox="1">
            <a:spLocks noChangeArrowheads="1"/>
          </p:cNvSpPr>
          <p:nvPr/>
        </p:nvSpPr>
        <p:spPr bwMode="auto">
          <a:xfrm>
            <a:off x="457200" y="3206750"/>
            <a:ext cx="20256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September 30, 2010</a:t>
            </a:r>
          </a:p>
        </p:txBody>
      </p:sp>
      <p:sp>
        <p:nvSpPr>
          <p:cNvPr id="17428" name="Text Box 29"/>
          <p:cNvSpPr txBox="1">
            <a:spLocks noChangeArrowheads="1"/>
          </p:cNvSpPr>
          <p:nvPr/>
        </p:nvSpPr>
        <p:spPr bwMode="auto">
          <a:xfrm>
            <a:off x="609600" y="3617913"/>
            <a:ext cx="2362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October 29, 2010</a:t>
            </a:r>
          </a:p>
        </p:txBody>
      </p:sp>
      <p:sp>
        <p:nvSpPr>
          <p:cNvPr id="17429" name="Line 30"/>
          <p:cNvSpPr>
            <a:spLocks noChangeShapeType="1"/>
          </p:cNvSpPr>
          <p:nvPr/>
        </p:nvSpPr>
        <p:spPr bwMode="auto">
          <a:xfrm>
            <a:off x="2667000" y="3725863"/>
            <a:ext cx="1447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0" name="AutoShape 31"/>
          <p:cNvSpPr>
            <a:spLocks noChangeArrowheads="1"/>
          </p:cNvSpPr>
          <p:nvPr/>
        </p:nvSpPr>
        <p:spPr bwMode="auto">
          <a:xfrm>
            <a:off x="3489325" y="5253038"/>
            <a:ext cx="500063" cy="257175"/>
          </a:xfrm>
          <a:prstGeom prst="leftArrow">
            <a:avLst>
              <a:gd name="adj1" fmla="val 50000"/>
              <a:gd name="adj2" fmla="val 48611"/>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17431" name="Text Box 33"/>
          <p:cNvSpPr txBox="1">
            <a:spLocks noChangeArrowheads="1"/>
          </p:cNvSpPr>
          <p:nvPr/>
        </p:nvSpPr>
        <p:spPr bwMode="auto">
          <a:xfrm>
            <a:off x="4208463" y="5060950"/>
            <a:ext cx="20685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Release of Version 1</a:t>
            </a:r>
          </a:p>
        </p:txBody>
      </p:sp>
      <p:sp>
        <p:nvSpPr>
          <p:cNvPr id="17432" name="Text Box 34"/>
          <p:cNvSpPr txBox="1">
            <a:spLocks noChangeArrowheads="1"/>
          </p:cNvSpPr>
          <p:nvPr/>
        </p:nvSpPr>
        <p:spPr bwMode="auto">
          <a:xfrm>
            <a:off x="431800" y="5065713"/>
            <a:ext cx="2514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January 15, 2011</a:t>
            </a:r>
          </a:p>
        </p:txBody>
      </p:sp>
      <p:sp>
        <p:nvSpPr>
          <p:cNvPr id="17433" name="Line 35"/>
          <p:cNvSpPr>
            <a:spLocks noChangeShapeType="1"/>
          </p:cNvSpPr>
          <p:nvPr/>
        </p:nvSpPr>
        <p:spPr bwMode="auto">
          <a:xfrm>
            <a:off x="2608263" y="5229225"/>
            <a:ext cx="152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4" name="Text Box 36"/>
          <p:cNvSpPr txBox="1">
            <a:spLocks noChangeArrowheads="1"/>
          </p:cNvSpPr>
          <p:nvPr/>
        </p:nvSpPr>
        <p:spPr bwMode="auto">
          <a:xfrm>
            <a:off x="4740275" y="4541838"/>
            <a:ext cx="20462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Extended edit period</a:t>
            </a:r>
          </a:p>
        </p:txBody>
      </p:sp>
      <p:sp>
        <p:nvSpPr>
          <p:cNvPr id="17435" name="AutoShape 37"/>
          <p:cNvSpPr>
            <a:spLocks noChangeArrowheads="1"/>
          </p:cNvSpPr>
          <p:nvPr/>
        </p:nvSpPr>
        <p:spPr bwMode="auto">
          <a:xfrm>
            <a:off x="4521200" y="4419600"/>
            <a:ext cx="138113" cy="612775"/>
          </a:xfrm>
          <a:prstGeom prst="downArrow">
            <a:avLst>
              <a:gd name="adj1" fmla="val 50000"/>
              <a:gd name="adj2" fmla="val 110919"/>
            </a:avLst>
          </a:prstGeom>
          <a:solidFill>
            <a:schemeClr val="accent1"/>
          </a:solidFill>
          <a:ln w="12700">
            <a:solidFill>
              <a:schemeClr val="tx1"/>
            </a:solidFill>
            <a:miter lim="800000"/>
            <a:headEnd type="none" w="sm" len="sm"/>
            <a:tailEnd type="none" w="sm" len="sm"/>
          </a:ln>
        </p:spPr>
        <p:txBody>
          <a:bodyPr vert="eaVert" wrap="none" anchor="ctr"/>
          <a:lstStyle/>
          <a:p>
            <a:endParaRPr lang="en-US"/>
          </a:p>
        </p:txBody>
      </p:sp>
      <p:sp>
        <p:nvSpPr>
          <p:cNvPr id="17436" name="Text Box 38"/>
          <p:cNvSpPr txBox="1">
            <a:spLocks noChangeArrowheads="1"/>
          </p:cNvSpPr>
          <p:nvPr/>
        </p:nvSpPr>
        <p:spPr bwMode="auto">
          <a:xfrm>
            <a:off x="4217988" y="6030913"/>
            <a:ext cx="20685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Release of Version 2</a:t>
            </a:r>
          </a:p>
        </p:txBody>
      </p:sp>
      <p:sp>
        <p:nvSpPr>
          <p:cNvPr id="17437" name="Text Box 39"/>
          <p:cNvSpPr txBox="1">
            <a:spLocks noChangeArrowheads="1"/>
          </p:cNvSpPr>
          <p:nvPr/>
        </p:nvSpPr>
        <p:spPr bwMode="auto">
          <a:xfrm>
            <a:off x="441325" y="6035675"/>
            <a:ext cx="2514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 June/July 2011 ?</a:t>
            </a:r>
          </a:p>
        </p:txBody>
      </p:sp>
      <p:sp>
        <p:nvSpPr>
          <p:cNvPr id="17438" name="Line 40"/>
          <p:cNvSpPr>
            <a:spLocks noChangeShapeType="1"/>
          </p:cNvSpPr>
          <p:nvPr/>
        </p:nvSpPr>
        <p:spPr bwMode="auto">
          <a:xfrm>
            <a:off x="2617788" y="6199188"/>
            <a:ext cx="152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9" name="Text Box 41"/>
          <p:cNvSpPr txBox="1">
            <a:spLocks noChangeArrowheads="1"/>
          </p:cNvSpPr>
          <p:nvPr/>
        </p:nvSpPr>
        <p:spPr bwMode="auto">
          <a:xfrm>
            <a:off x="4754563" y="5521325"/>
            <a:ext cx="38655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Continuation of project to extend findings</a:t>
            </a:r>
          </a:p>
        </p:txBody>
      </p:sp>
      <p:sp>
        <p:nvSpPr>
          <p:cNvPr id="17440" name="AutoShape 42"/>
          <p:cNvSpPr>
            <a:spLocks noChangeArrowheads="1"/>
          </p:cNvSpPr>
          <p:nvPr/>
        </p:nvSpPr>
        <p:spPr bwMode="auto">
          <a:xfrm>
            <a:off x="4535488" y="5399088"/>
            <a:ext cx="138112" cy="612775"/>
          </a:xfrm>
          <a:prstGeom prst="downArrow">
            <a:avLst>
              <a:gd name="adj1" fmla="val 50000"/>
              <a:gd name="adj2" fmla="val 110920"/>
            </a:avLst>
          </a:prstGeom>
          <a:solidFill>
            <a:schemeClr val="accent1"/>
          </a:solidFill>
          <a:ln w="12700">
            <a:solidFill>
              <a:schemeClr val="tx1"/>
            </a:solidFill>
            <a:miter lim="800000"/>
            <a:headEnd type="none" w="sm" len="sm"/>
            <a:tailEnd type="none" w="sm" len="sm"/>
          </a:ln>
        </p:spPr>
        <p:txBody>
          <a:bodyPr vert="eaVert" wrap="none" anchor="ctr"/>
          <a:lstStyle/>
          <a:p>
            <a:endParaRPr lang="en-US"/>
          </a:p>
        </p:txBody>
      </p:sp>
      <p:sp>
        <p:nvSpPr>
          <p:cNvPr id="17441" name="Line 20"/>
          <p:cNvSpPr>
            <a:spLocks noChangeShapeType="1"/>
          </p:cNvSpPr>
          <p:nvPr/>
        </p:nvSpPr>
        <p:spPr bwMode="auto">
          <a:xfrm>
            <a:off x="2641600" y="1217613"/>
            <a:ext cx="152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2" name="Text Box 18"/>
          <p:cNvSpPr txBox="1">
            <a:spLocks noChangeArrowheads="1"/>
          </p:cNvSpPr>
          <p:nvPr/>
        </p:nvSpPr>
        <p:spPr bwMode="auto">
          <a:xfrm>
            <a:off x="952500" y="1049338"/>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August , 2009</a:t>
            </a:r>
          </a:p>
        </p:txBody>
      </p:sp>
      <p:sp>
        <p:nvSpPr>
          <p:cNvPr id="17443" name="Text Box 3"/>
          <p:cNvSpPr txBox="1">
            <a:spLocks noChangeArrowheads="1"/>
          </p:cNvSpPr>
          <p:nvPr/>
        </p:nvSpPr>
        <p:spPr bwMode="auto">
          <a:xfrm>
            <a:off x="4318000" y="1049338"/>
            <a:ext cx="15652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Project initiation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1843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CBC11213-4120-4F9D-8079-DC3B1CCF9A64}" type="slidenum">
              <a:rPr lang="en-US" sz="1200" b="0" smtClean="0"/>
              <a:pPr/>
              <a:t>16</a:t>
            </a:fld>
            <a:endParaRPr lang="en-US" sz="1200" b="0" smtClean="0"/>
          </a:p>
        </p:txBody>
      </p:sp>
      <p:sp>
        <p:nvSpPr>
          <p:cNvPr id="18437" name="Rectangle 2"/>
          <p:cNvSpPr>
            <a:spLocks noGrp="1" noChangeArrowheads="1"/>
          </p:cNvSpPr>
          <p:nvPr>
            <p:ph type="title"/>
          </p:nvPr>
        </p:nvSpPr>
        <p:spPr/>
        <p:txBody>
          <a:bodyPr/>
          <a:lstStyle/>
          <a:p>
            <a:r>
              <a:rPr lang="en-US" smtClean="0"/>
              <a:t>PAP#2 Version 1</a:t>
            </a:r>
          </a:p>
        </p:txBody>
      </p:sp>
      <p:sp>
        <p:nvSpPr>
          <p:cNvPr id="18438" name="Rectangle 3"/>
          <p:cNvSpPr>
            <a:spLocks noGrp="1" noChangeArrowheads="1"/>
          </p:cNvSpPr>
          <p:nvPr>
            <p:ph type="body" idx="1"/>
          </p:nvPr>
        </p:nvSpPr>
        <p:spPr>
          <a:xfrm>
            <a:off x="406400" y="1981200"/>
            <a:ext cx="8445500" cy="4114800"/>
          </a:xfrm>
        </p:spPr>
        <p:txBody>
          <a:bodyPr/>
          <a:lstStyle/>
          <a:p>
            <a:r>
              <a:rPr lang="en-US" smtClean="0"/>
              <a:t>Guideline for Assessing Wireless Standards for Smart Grid Applications</a:t>
            </a:r>
          </a:p>
          <a:p>
            <a:endParaRPr lang="en-US" smtClean="0"/>
          </a:p>
          <a:p>
            <a:r>
              <a:rPr lang="en-US" smtClean="0"/>
              <a:t>Version 1.0 released Jan 13, 2011</a:t>
            </a:r>
          </a:p>
          <a:p>
            <a:r>
              <a:rPr lang="en-US" smtClean="0">
                <a:hlinkClick r:id="rId2"/>
              </a:rPr>
              <a:t>http://collaborate.nist.gov/twiki-sggrid/pub/SmartGrid/PAP02Objective3/NIST_PAP2_Guidelines_for_Assessing_Wireless_Standards_for_Smart_Grid_Applications_1.0.pdf</a:t>
            </a:r>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A1F402FF-B4F2-479C-BB50-6CA487F66E96}" type="slidenum">
              <a:rPr lang="en-US" sz="1200" b="0" smtClean="0"/>
              <a:pPr/>
              <a:t>17</a:t>
            </a:fld>
            <a:endParaRPr lang="en-US" sz="1200" b="0" smtClean="0"/>
          </a:p>
        </p:txBody>
      </p:sp>
      <p:sp>
        <p:nvSpPr>
          <p:cNvPr id="19461" name="Rectangle 2"/>
          <p:cNvSpPr>
            <a:spLocks noGrp="1" noChangeArrowheads="1"/>
          </p:cNvSpPr>
          <p:nvPr>
            <p:ph type="title"/>
          </p:nvPr>
        </p:nvSpPr>
        <p:spPr>
          <a:xfrm>
            <a:off x="355600" y="812800"/>
            <a:ext cx="8521700" cy="850900"/>
          </a:xfrm>
        </p:spPr>
        <p:txBody>
          <a:bodyPr/>
          <a:lstStyle/>
          <a:p>
            <a:r>
              <a:rPr lang="en-US" sz="2800" b="0" smtClean="0"/>
              <a:t>Priority Action Plan for  Wireless communications </a:t>
            </a:r>
            <a:br>
              <a:rPr lang="en-US" sz="2800" b="0" smtClean="0"/>
            </a:br>
            <a:r>
              <a:rPr lang="en-US" sz="2800" b="0" smtClean="0"/>
              <a:t>(PAP#2) Activity Summary</a:t>
            </a:r>
            <a:br>
              <a:rPr lang="en-US" sz="2800" b="0" smtClean="0"/>
            </a:br>
            <a:endParaRPr lang="en-US" sz="2800" smtClean="0"/>
          </a:p>
        </p:txBody>
      </p:sp>
      <p:sp>
        <p:nvSpPr>
          <p:cNvPr id="19462" name="Rectangle 3"/>
          <p:cNvSpPr>
            <a:spLocks noGrp="1" noChangeArrowheads="1"/>
          </p:cNvSpPr>
          <p:nvPr>
            <p:ph type="body" idx="1"/>
          </p:nvPr>
        </p:nvSpPr>
        <p:spPr>
          <a:xfrm>
            <a:off x="546100" y="1714500"/>
            <a:ext cx="8331200" cy="4737100"/>
          </a:xfrm>
        </p:spPr>
        <p:txBody>
          <a:bodyPr/>
          <a:lstStyle/>
          <a:p>
            <a:pPr marL="0" indent="0">
              <a:buFontTx/>
              <a:buNone/>
            </a:pPr>
            <a:r>
              <a:rPr lang="en-US" smtClean="0"/>
              <a:t>Calls every two weeks – details on NIST Twiki</a:t>
            </a:r>
          </a:p>
          <a:p>
            <a:pPr marL="0" indent="0">
              <a:buFontTx/>
              <a:buNone/>
            </a:pPr>
            <a:r>
              <a:rPr lang="en-US" smtClean="0"/>
              <a:t>Version 1 paper approved by SGIP board</a:t>
            </a:r>
          </a:p>
          <a:p>
            <a:pPr marL="0" indent="0">
              <a:buFontTx/>
              <a:buNone/>
            </a:pPr>
            <a:r>
              <a:rPr lang="en-US" smtClean="0"/>
              <a:t>Procedures approved</a:t>
            </a:r>
          </a:p>
          <a:p>
            <a:pPr marL="0" indent="0">
              <a:buFontTx/>
              <a:buNone/>
            </a:pPr>
            <a:endParaRPr lang="en-US" smtClean="0"/>
          </a:p>
          <a:p>
            <a:pPr marL="0" indent="0">
              <a:buFontTx/>
              <a:buNone/>
            </a:pPr>
            <a:r>
              <a:rPr lang="en-US" smtClean="0"/>
              <a:t>Current primary task is to qualify a propagation model that can be used for metering applications</a:t>
            </a:r>
          </a:p>
          <a:p>
            <a:pPr marL="0" indent="0">
              <a:buFontTx/>
              <a:buNone/>
            </a:pPr>
            <a:endParaRPr lang="en-US" smtClean="0"/>
          </a:p>
          <a:p>
            <a:pPr marL="0" indent="0">
              <a:buFontTx/>
              <a:buNone/>
            </a:pPr>
            <a:r>
              <a:rPr lang="en-US" smtClean="0"/>
              <a:t>This task will extend to at least thru May 10th</a:t>
            </a:r>
          </a:p>
          <a:p>
            <a:pPr marL="0" indent="0">
              <a:buFontTx/>
              <a:buNone/>
            </a:pPr>
            <a:endParaRPr lang="en-US" smtClean="0"/>
          </a:p>
          <a:p>
            <a:pPr marL="0" indent="0">
              <a:buFontTx/>
              <a:buNone/>
            </a:pPr>
            <a:r>
              <a:rPr lang="en-US" smtClean="0"/>
              <a:t>Next proposed task will be to re-work  Section 4 - on the Matrix material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PAP#2 Procedures approved</a:t>
            </a:r>
          </a:p>
        </p:txBody>
      </p:sp>
      <p:sp>
        <p:nvSpPr>
          <p:cNvPr id="20483" name="Content Placeholder 2"/>
          <p:cNvSpPr>
            <a:spLocks noGrp="1"/>
          </p:cNvSpPr>
          <p:nvPr>
            <p:ph idx="1"/>
          </p:nvPr>
        </p:nvSpPr>
        <p:spPr>
          <a:xfrm>
            <a:off x="685800" y="1981200"/>
            <a:ext cx="7772400" cy="1143000"/>
          </a:xfrm>
        </p:spPr>
        <p:txBody>
          <a:bodyPr/>
          <a:lstStyle/>
          <a:p>
            <a:r>
              <a:rPr lang="en-US" smtClean="0"/>
              <a:t>14 voters, 12 yes, 0 no, 0 abs, 2 dnv</a:t>
            </a:r>
          </a:p>
        </p:txBody>
      </p:sp>
      <p:sp>
        <p:nvSpPr>
          <p:cNvPr id="2048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04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04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BEDD5C99-21C9-419E-82AC-3198D9CF576C}" type="slidenum">
              <a:rPr lang="en-US" sz="1200" b="0" smtClean="0"/>
              <a:pPr/>
              <a:t>18</a:t>
            </a:fld>
            <a:endParaRPr lang="en-US" sz="1200" b="0" smtClean="0"/>
          </a:p>
        </p:txBody>
      </p:sp>
      <p:graphicFrame>
        <p:nvGraphicFramePr>
          <p:cNvPr id="20487" name="Object 6"/>
          <p:cNvGraphicFramePr>
            <a:graphicFrameLocks noChangeAspect="1"/>
          </p:cNvGraphicFramePr>
          <p:nvPr/>
        </p:nvGraphicFramePr>
        <p:xfrm>
          <a:off x="6375400" y="2868613"/>
          <a:ext cx="1725613" cy="1347787"/>
        </p:xfrm>
        <a:graphic>
          <a:graphicData uri="http://schemas.openxmlformats.org/presentationml/2006/ole">
            <mc:AlternateContent xmlns:mc="http://schemas.openxmlformats.org/markup-compatibility/2006">
              <mc:Choice xmlns:v="urn:schemas-microsoft-com:vml" Requires="v">
                <p:oleObj spid="_x0000_s20500" name="Acrobat Document" showAsIcon="1" r:id="rId3" imgW="914400" imgH="714375" progId="AcroExch.Document.7">
                  <p:embed/>
                </p:oleObj>
              </mc:Choice>
              <mc:Fallback>
                <p:oleObj name="Acrobat Document" showAsIcon="1" r:id="rId3" imgW="914400" imgH="714375" progId="AcroExch.Document.7">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5400" y="2868613"/>
                        <a:ext cx="1725613" cy="134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88" name="TextBox 7"/>
          <p:cNvSpPr txBox="1">
            <a:spLocks noChangeArrowheads="1"/>
          </p:cNvSpPr>
          <p:nvPr/>
        </p:nvSpPr>
        <p:spPr bwMode="auto">
          <a:xfrm>
            <a:off x="347663" y="5842000"/>
            <a:ext cx="8404225" cy="400050"/>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2000">
                <a:hlinkClick r:id="rId5"/>
              </a:rPr>
              <a:t>http://collaborate.nist.gov/twiki-sggrid/bin/view/SmartGrid/PAP02Wireless</a:t>
            </a:r>
            <a:endParaRPr lang="en-US" sz="20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150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83F07819-1051-4969-9C87-62845F5263D8}" type="slidenum">
              <a:rPr lang="en-US" sz="1200" b="0" smtClean="0"/>
              <a:pPr/>
              <a:t>19</a:t>
            </a:fld>
            <a:endParaRPr lang="en-US" sz="1200" b="0" smtClean="0"/>
          </a:p>
        </p:txBody>
      </p:sp>
      <p:sp>
        <p:nvSpPr>
          <p:cNvPr id="21509" name="Rectangle 2"/>
          <p:cNvSpPr>
            <a:spLocks noGrp="1" noChangeArrowheads="1"/>
          </p:cNvSpPr>
          <p:nvPr>
            <p:ph type="title" idx="4294967295"/>
          </p:nvPr>
        </p:nvSpPr>
        <p:spPr/>
        <p:txBody>
          <a:bodyPr lIns="91440" tIns="45720" rIns="91440" bIns="45720"/>
          <a:lstStyle/>
          <a:p>
            <a:r>
              <a:rPr lang="en-US" smtClean="0"/>
              <a:t>Next PAP 2 meetings</a:t>
            </a:r>
          </a:p>
        </p:txBody>
      </p:sp>
      <p:sp>
        <p:nvSpPr>
          <p:cNvPr id="21510" name="Rectangle 3"/>
          <p:cNvSpPr>
            <a:spLocks noGrp="1" noChangeArrowheads="1"/>
          </p:cNvSpPr>
          <p:nvPr>
            <p:ph type="body" idx="4294967295"/>
          </p:nvPr>
        </p:nvSpPr>
        <p:spPr>
          <a:xfrm>
            <a:off x="685800" y="1295400"/>
            <a:ext cx="8077200" cy="4953000"/>
          </a:xfrm>
        </p:spPr>
        <p:txBody>
          <a:bodyPr lIns="91440" tIns="45720" rIns="91440" bIns="45720"/>
          <a:lstStyle/>
          <a:p>
            <a:r>
              <a:rPr lang="en-US" smtClean="0"/>
              <a:t>Next face-to-face meeting</a:t>
            </a:r>
          </a:p>
          <a:p>
            <a:pPr lvl="1"/>
            <a:r>
              <a:rPr lang="en-US" smtClean="0"/>
              <a:t>SGIP meeting July 12-14, Montreal Canada</a:t>
            </a:r>
          </a:p>
          <a:p>
            <a:pPr lvl="1"/>
            <a:r>
              <a:rPr lang="en-US" smtClean="0"/>
              <a:t>Logistics available here:</a:t>
            </a:r>
          </a:p>
          <a:p>
            <a:pPr lvl="2"/>
            <a:r>
              <a:rPr lang="en-US" smtClean="0">
                <a:hlinkClick r:id="rId2"/>
              </a:rPr>
              <a:t>http://collaborate.nist.gov/twiki-sggrid/bin/view/SmartGrid/SGIPCalendar</a:t>
            </a:r>
            <a:endParaRPr lang="en-US" smtClean="0"/>
          </a:p>
          <a:p>
            <a:r>
              <a:rPr lang="en-US" smtClean="0"/>
              <a:t>PAP 2 conference call schedule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9875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July  </a:t>
            </a:r>
            <a:r>
              <a:rPr lang="en-US" sz="1800" dirty="0" smtClean="0"/>
              <a:t>2011</a:t>
            </a:r>
          </a:p>
        </p:txBody>
      </p:sp>
      <p:sp>
        <p:nvSpPr>
          <p:cNvPr id="51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F58746C5-BC11-4C25-98BD-9DA54DDBD119}" type="slidenum">
              <a:rPr lang="en-US" sz="1200" b="0" smtClean="0"/>
              <a:pPr/>
              <a:t>2</a:t>
            </a:fld>
            <a:endParaRPr lang="en-US" sz="1200" b="0" smtClean="0"/>
          </a:p>
        </p:txBody>
      </p:sp>
      <p:sp>
        <p:nvSpPr>
          <p:cNvPr id="5125" name="WordArt 3"/>
          <p:cNvSpPr>
            <a:spLocks noChangeArrowheads="1" noChangeShapeType="1" noTextEdit="1"/>
          </p:cNvSpPr>
          <p:nvPr/>
        </p:nvSpPr>
        <p:spPr bwMode="auto">
          <a:xfrm>
            <a:off x="1516063" y="2359025"/>
            <a:ext cx="5803900" cy="18002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en-US" sz="8000" kern="10">
                <a:solidFill>
                  <a:srgbClr val="336699"/>
                </a:solidFill>
                <a:effectLst>
                  <a:outerShdw dist="45791" dir="2021404" algn="ctr" rotWithShape="0">
                    <a:srgbClr val="B2B2B2">
                      <a:alpha val="79999"/>
                    </a:srgbClr>
                  </a:outerShdw>
                </a:effectLst>
                <a:latin typeface="Times New Roman"/>
                <a:cs typeface="Times New Roman"/>
              </a:rPr>
              <a:t>SGIP</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z="2800" smtClean="0">
                <a:solidFill>
                  <a:srgbClr val="630000"/>
                </a:solidFill>
              </a:rPr>
              <a:t>2011 NIST PAP2 Meeting History </a:t>
            </a:r>
            <a:br>
              <a:rPr lang="en-US" sz="2800" smtClean="0">
                <a:solidFill>
                  <a:srgbClr val="630000"/>
                </a:solidFill>
              </a:rPr>
            </a:br>
            <a:endParaRPr lang="en-US" sz="2800" smtClean="0"/>
          </a:p>
        </p:txBody>
      </p:sp>
      <p:sp>
        <p:nvSpPr>
          <p:cNvPr id="2253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253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253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81958A26-4845-4DB3-9A4E-E0018E30B082}" type="slidenum">
              <a:rPr lang="en-US" sz="1200" b="0" smtClean="0"/>
              <a:pPr/>
              <a:t>20</a:t>
            </a:fld>
            <a:endParaRPr lang="en-US" sz="1200" b="0" smtClean="0"/>
          </a:p>
        </p:txBody>
      </p:sp>
      <p:graphicFrame>
        <p:nvGraphicFramePr>
          <p:cNvPr id="9" name="Table 8"/>
          <p:cNvGraphicFramePr>
            <a:graphicFrameLocks noGrp="1"/>
          </p:cNvGraphicFramePr>
          <p:nvPr/>
        </p:nvGraphicFramePr>
        <p:xfrm>
          <a:off x="457200" y="1679575"/>
          <a:ext cx="8280399" cy="3375024"/>
        </p:xfrm>
        <a:graphic>
          <a:graphicData uri="http://schemas.openxmlformats.org/drawingml/2006/table">
            <a:tbl>
              <a:tblPr/>
              <a:tblGrid>
                <a:gridCol w="2760133"/>
                <a:gridCol w="2760133"/>
                <a:gridCol w="2760133"/>
              </a:tblGrid>
              <a:tr h="306820">
                <a:tc>
                  <a:txBody>
                    <a:bodyPr/>
                    <a:lstStyle/>
                    <a:p>
                      <a:pPr marL="0" marR="0">
                        <a:spcBef>
                          <a:spcPts val="0"/>
                        </a:spcBef>
                        <a:spcAft>
                          <a:spcPts val="0"/>
                        </a:spcAft>
                      </a:pPr>
                      <a:r>
                        <a:rPr lang="en-US" sz="1800" u="none" strike="noStrike" dirty="0">
                          <a:solidFill>
                            <a:schemeClr val="tx2"/>
                          </a:solidFill>
                          <a:effectLst/>
                          <a:hlinkClick r:id="rId2" action="ppaction://hlinkfile" tooltip="Sort by this column"/>
                        </a:rPr>
                        <a:t>Date &amp; Time</a:t>
                      </a:r>
                      <a:r>
                        <a:rPr lang="en-US" sz="1800" dirty="0">
                          <a:solidFill>
                            <a:schemeClr val="tx2"/>
                          </a:solidFill>
                          <a:effectLst/>
                        </a:rPr>
                        <a:t> </a:t>
                      </a:r>
                    </a:p>
                  </a:txBody>
                  <a:tcPr marL="0" marR="0" marT="0" marB="0">
                    <a:lnL>
                      <a:noFill/>
                    </a:lnL>
                    <a:lnR>
                      <a:noFill/>
                    </a:lnR>
                    <a:lnT>
                      <a:noFill/>
                    </a:lnT>
                    <a:lnB>
                      <a:noFill/>
                    </a:lnB>
                    <a:solidFill>
                      <a:srgbClr val="68A1B7"/>
                    </a:solidFill>
                  </a:tcPr>
                </a:tc>
                <a:tc>
                  <a:txBody>
                    <a:bodyPr/>
                    <a:lstStyle/>
                    <a:p>
                      <a:pPr marL="0" marR="0">
                        <a:spcBef>
                          <a:spcPts val="0"/>
                        </a:spcBef>
                        <a:spcAft>
                          <a:spcPts val="0"/>
                        </a:spcAft>
                      </a:pPr>
                      <a:r>
                        <a:rPr lang="en-US" sz="1800" u="none" strike="noStrike" dirty="0">
                          <a:effectLst/>
                          <a:hlinkClick r:id="rId3" action="ppaction://hlinkfile" tooltip="Sort by this column"/>
                        </a:rPr>
                        <a:t>Agenda &amp; Slides Presented</a:t>
                      </a:r>
                      <a:r>
                        <a:rPr lang="en-US" sz="1800" dirty="0">
                          <a:effectLst/>
                        </a:rPr>
                        <a:t> </a:t>
                      </a:r>
                    </a:p>
                  </a:txBody>
                  <a:tcPr marL="0" marR="0" marT="0" marB="0">
                    <a:lnL>
                      <a:noFill/>
                    </a:lnL>
                    <a:lnR>
                      <a:noFill/>
                    </a:lnR>
                    <a:lnT>
                      <a:noFill/>
                    </a:lnT>
                    <a:lnB>
                      <a:noFill/>
                    </a:lnB>
                    <a:solidFill>
                      <a:srgbClr val="68A1B7"/>
                    </a:solidFill>
                  </a:tcPr>
                </a:tc>
                <a:tc>
                  <a:txBody>
                    <a:bodyPr/>
                    <a:lstStyle/>
                    <a:p>
                      <a:pPr marL="0" marR="0">
                        <a:spcBef>
                          <a:spcPts val="0"/>
                        </a:spcBef>
                        <a:spcAft>
                          <a:spcPts val="0"/>
                        </a:spcAft>
                      </a:pPr>
                      <a:r>
                        <a:rPr lang="en-US" sz="1800" u="none" strike="noStrike">
                          <a:effectLst/>
                          <a:hlinkClick r:id="rId4" action="ppaction://hlinkfile" tooltip="Sort by this column"/>
                        </a:rPr>
                        <a:t>Approved Meeting Minutes</a:t>
                      </a:r>
                      <a:r>
                        <a:rPr lang="en-US" sz="1800">
                          <a:effectLst/>
                        </a:rPr>
                        <a:t> </a:t>
                      </a:r>
                    </a:p>
                  </a:txBody>
                  <a:tcPr marL="0" marR="0" marT="0" marB="0">
                    <a:lnL>
                      <a:noFill/>
                    </a:lnL>
                    <a:lnR>
                      <a:noFill/>
                    </a:lnR>
                    <a:lnT>
                      <a:noFill/>
                    </a:lnT>
                    <a:lnB>
                      <a:noFill/>
                    </a:lnB>
                    <a:solidFill>
                      <a:srgbClr val="68A1B7"/>
                    </a:solidFill>
                  </a:tcPr>
                </a:tc>
              </a:tr>
              <a:tr h="306820">
                <a:tc>
                  <a:txBody>
                    <a:bodyPr/>
                    <a:lstStyle/>
                    <a:p>
                      <a:pPr marL="0" marR="0">
                        <a:spcBef>
                          <a:spcPts val="0"/>
                        </a:spcBef>
                        <a:spcAft>
                          <a:spcPts val="0"/>
                        </a:spcAft>
                      </a:pPr>
                      <a:r>
                        <a:rPr lang="en-US" sz="1800">
                          <a:effectLst/>
                        </a:rPr>
                        <a:t>4/26/11 2:00PM ET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800" u="none" strike="noStrike" dirty="0">
                          <a:effectLst/>
                          <a:hlinkClick r:id="rId5"/>
                        </a:rPr>
                        <a:t>Download</a:t>
                      </a:r>
                      <a:r>
                        <a:rPr lang="en-US" sz="1800" dirty="0">
                          <a:effectLst/>
                        </a:rPr>
                        <a: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800" u="none" strike="noStrike">
                          <a:effectLst/>
                          <a:hlinkClick r:id="rId6"/>
                        </a:rPr>
                        <a:t>Download (Unapproved)</a:t>
                      </a:r>
                      <a:r>
                        <a:rPr lang="en-US" sz="1800">
                          <a:effectLst/>
                        </a:rPr>
                        <a:t> </a:t>
                      </a:r>
                    </a:p>
                  </a:txBody>
                  <a:tcPr marL="0" marR="0" marT="0" marB="0">
                    <a:lnL>
                      <a:noFill/>
                    </a:lnL>
                    <a:lnR>
                      <a:noFill/>
                    </a:lnR>
                    <a:lnT>
                      <a:noFill/>
                    </a:lnT>
                    <a:lnB>
                      <a:noFill/>
                    </a:lnB>
                    <a:solidFill>
                      <a:srgbClr val="FFF6BF"/>
                    </a:solidFill>
                  </a:tcPr>
                </a:tc>
              </a:tr>
              <a:tr h="306820">
                <a:tc>
                  <a:txBody>
                    <a:bodyPr/>
                    <a:lstStyle/>
                    <a:p>
                      <a:pPr marL="0" marR="0">
                        <a:spcBef>
                          <a:spcPts val="0"/>
                        </a:spcBef>
                        <a:spcAft>
                          <a:spcPts val="0"/>
                        </a:spcAft>
                      </a:pPr>
                      <a:r>
                        <a:rPr lang="en-US" sz="1800">
                          <a:effectLst/>
                        </a:rPr>
                        <a:t>4/12/11 2:30PM ET </a:t>
                      </a:r>
                    </a:p>
                  </a:txBody>
                  <a:tcPr marL="0" marR="0" marT="0" marB="0">
                    <a:lnL>
                      <a:noFill/>
                    </a:lnL>
                    <a:lnR>
                      <a:noFill/>
                    </a:lnR>
                    <a:lnT>
                      <a:noFill/>
                    </a:lnT>
                    <a:lnB>
                      <a:noFill/>
                    </a:lnB>
                    <a:solidFill>
                      <a:srgbClr val="D9D1A2"/>
                    </a:solidFill>
                  </a:tcPr>
                </a:tc>
                <a:tc>
                  <a:txBody>
                    <a:bodyPr/>
                    <a:lstStyle/>
                    <a:p>
                      <a:pPr marL="0" marR="0">
                        <a:spcBef>
                          <a:spcPts val="0"/>
                        </a:spcBef>
                        <a:spcAft>
                          <a:spcPts val="0"/>
                        </a:spcAft>
                      </a:pPr>
                      <a:r>
                        <a:rPr lang="en-US" sz="1800" u="none" strike="noStrike">
                          <a:effectLst/>
                          <a:hlinkClick r:id="rId7"/>
                        </a:rPr>
                        <a:t>Download</a:t>
                      </a:r>
                      <a:r>
                        <a:rPr lang="en-US" sz="1800">
                          <a:effectLst/>
                        </a:rPr>
                        <a:t> </a:t>
                      </a:r>
                    </a:p>
                  </a:txBody>
                  <a:tcPr marL="0" marR="0" marT="0" marB="0">
                    <a:lnL>
                      <a:noFill/>
                    </a:lnL>
                    <a:lnR>
                      <a:noFill/>
                    </a:lnR>
                    <a:lnT>
                      <a:noFill/>
                    </a:lnT>
                    <a:lnB>
                      <a:noFill/>
                    </a:lnB>
                    <a:solidFill>
                      <a:srgbClr val="D9D1A2"/>
                    </a:solidFill>
                  </a:tcPr>
                </a:tc>
                <a:tc>
                  <a:txBody>
                    <a:bodyPr/>
                    <a:lstStyle/>
                    <a:p>
                      <a:pPr marL="0" marR="0">
                        <a:spcBef>
                          <a:spcPts val="0"/>
                        </a:spcBef>
                        <a:spcAft>
                          <a:spcPts val="0"/>
                        </a:spcAft>
                      </a:pPr>
                      <a:r>
                        <a:rPr lang="en-US" sz="1800" u="none" strike="noStrike">
                          <a:effectLst/>
                          <a:hlinkClick r:id="rId8"/>
                        </a:rPr>
                        <a:t>Download</a:t>
                      </a:r>
                      <a:r>
                        <a:rPr lang="en-US" sz="1800">
                          <a:effectLst/>
                        </a:rPr>
                        <a:t> </a:t>
                      </a:r>
                    </a:p>
                  </a:txBody>
                  <a:tcPr marL="0" marR="0" marT="0" marB="0">
                    <a:lnL>
                      <a:noFill/>
                    </a:lnL>
                    <a:lnR>
                      <a:noFill/>
                    </a:lnR>
                    <a:lnT>
                      <a:noFill/>
                    </a:lnT>
                    <a:lnB>
                      <a:noFill/>
                    </a:lnB>
                    <a:solidFill>
                      <a:srgbClr val="D9D1A2"/>
                    </a:solidFill>
                  </a:tcPr>
                </a:tc>
              </a:tr>
              <a:tr h="920462">
                <a:tc>
                  <a:txBody>
                    <a:bodyPr/>
                    <a:lstStyle/>
                    <a:p>
                      <a:pPr marL="0" marR="0">
                        <a:spcBef>
                          <a:spcPts val="0"/>
                        </a:spcBef>
                        <a:spcAft>
                          <a:spcPts val="0"/>
                        </a:spcAft>
                      </a:pPr>
                      <a:r>
                        <a:rPr lang="en-US" sz="1800">
                          <a:effectLst/>
                        </a:rPr>
                        <a:t>3/29/11 6:00PM ET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800" u="none" strike="noStrike" dirty="0">
                          <a:effectLst/>
                          <a:hlinkClick r:id="rId9"/>
                        </a:rPr>
                        <a:t>Download</a:t>
                      </a:r>
                      <a:r>
                        <a:rPr lang="en-US" sz="1800" dirty="0">
                          <a:effectLst/>
                        </a:rPr>
                        <a:t>, </a:t>
                      </a:r>
                      <a:r>
                        <a:rPr lang="en-US" sz="1800" u="none" strike="noStrike" dirty="0">
                          <a:effectLst/>
                          <a:hlinkClick r:id="rId10"/>
                        </a:rPr>
                        <a:t>Rural Area Propagation Analysis</a:t>
                      </a:r>
                      <a:r>
                        <a:rPr lang="en-US" sz="1800" dirty="0">
                          <a:effectLst/>
                        </a:rPr>
                        <a:t>, </a:t>
                      </a:r>
                      <a:r>
                        <a:rPr lang="en-US" sz="1800" u="none" strike="noStrike" dirty="0">
                          <a:effectLst/>
                          <a:hlinkClick r:id="rId11"/>
                        </a:rPr>
                        <a:t>Spreadsheet</a:t>
                      </a:r>
                      <a:r>
                        <a:rPr lang="en-US" sz="1800" dirty="0">
                          <a:effectLst/>
                        </a:rPr>
                        <a: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800" u="none" strike="noStrike">
                          <a:effectLst/>
                          <a:hlinkClick r:id="rId12"/>
                        </a:rPr>
                        <a:t>Download</a:t>
                      </a:r>
                      <a:r>
                        <a:rPr lang="en-US" sz="1800">
                          <a:effectLst/>
                        </a:rPr>
                        <a:t> </a:t>
                      </a:r>
                    </a:p>
                  </a:txBody>
                  <a:tcPr marL="0" marR="0" marT="0" marB="0">
                    <a:lnL>
                      <a:noFill/>
                    </a:lnL>
                    <a:lnR>
                      <a:noFill/>
                    </a:lnR>
                    <a:lnT>
                      <a:noFill/>
                    </a:lnT>
                    <a:lnB>
                      <a:noFill/>
                    </a:lnB>
                    <a:solidFill>
                      <a:srgbClr val="FFF6BF"/>
                    </a:solidFill>
                  </a:tcPr>
                </a:tc>
              </a:tr>
              <a:tr h="306820">
                <a:tc>
                  <a:txBody>
                    <a:bodyPr/>
                    <a:lstStyle/>
                    <a:p>
                      <a:pPr marL="0" marR="0">
                        <a:spcBef>
                          <a:spcPts val="0"/>
                        </a:spcBef>
                        <a:spcAft>
                          <a:spcPts val="0"/>
                        </a:spcAft>
                      </a:pPr>
                      <a:r>
                        <a:rPr lang="en-US" sz="1800">
                          <a:effectLst/>
                        </a:rPr>
                        <a:t>3/10/11 8:00AM PT </a:t>
                      </a:r>
                    </a:p>
                  </a:txBody>
                  <a:tcPr marL="0" marR="0" marT="0" marB="0">
                    <a:lnL>
                      <a:noFill/>
                    </a:lnL>
                    <a:lnR>
                      <a:noFill/>
                    </a:lnR>
                    <a:lnT>
                      <a:noFill/>
                    </a:lnT>
                    <a:lnB>
                      <a:noFill/>
                    </a:lnB>
                    <a:solidFill>
                      <a:srgbClr val="D9D1A2"/>
                    </a:solidFill>
                  </a:tcPr>
                </a:tc>
                <a:tc>
                  <a:txBody>
                    <a:bodyPr/>
                    <a:lstStyle/>
                    <a:p>
                      <a:pPr marL="0" marR="0">
                        <a:spcBef>
                          <a:spcPts val="0"/>
                        </a:spcBef>
                        <a:spcAft>
                          <a:spcPts val="0"/>
                        </a:spcAft>
                      </a:pPr>
                      <a:r>
                        <a:rPr lang="en-US" sz="1800" u="none" strike="noStrike">
                          <a:effectLst/>
                          <a:hlinkClick r:id="rId13"/>
                        </a:rPr>
                        <a:t>Download</a:t>
                      </a:r>
                      <a:r>
                        <a:rPr lang="en-US" sz="1800">
                          <a:effectLst/>
                        </a:rPr>
                        <a:t> </a:t>
                      </a:r>
                    </a:p>
                  </a:txBody>
                  <a:tcPr marL="0" marR="0" marT="0" marB="0">
                    <a:lnL>
                      <a:noFill/>
                    </a:lnL>
                    <a:lnR>
                      <a:noFill/>
                    </a:lnR>
                    <a:lnT>
                      <a:noFill/>
                    </a:lnT>
                    <a:lnB>
                      <a:noFill/>
                    </a:lnB>
                    <a:solidFill>
                      <a:srgbClr val="D9D1A2"/>
                    </a:solidFill>
                  </a:tcPr>
                </a:tc>
                <a:tc>
                  <a:txBody>
                    <a:bodyPr/>
                    <a:lstStyle/>
                    <a:p>
                      <a:pPr marL="0" marR="0">
                        <a:spcBef>
                          <a:spcPts val="0"/>
                        </a:spcBef>
                        <a:spcAft>
                          <a:spcPts val="0"/>
                        </a:spcAft>
                      </a:pPr>
                      <a:r>
                        <a:rPr lang="en-US" sz="1800" u="none" strike="noStrike">
                          <a:effectLst/>
                          <a:hlinkClick r:id="rId14"/>
                        </a:rPr>
                        <a:t>Download</a:t>
                      </a:r>
                      <a:r>
                        <a:rPr lang="en-US" sz="1800">
                          <a:effectLst/>
                        </a:rPr>
                        <a:t> </a:t>
                      </a:r>
                    </a:p>
                  </a:txBody>
                  <a:tcPr marL="0" marR="0" marT="0" marB="0">
                    <a:lnL>
                      <a:noFill/>
                    </a:lnL>
                    <a:lnR>
                      <a:noFill/>
                    </a:lnR>
                    <a:lnT>
                      <a:noFill/>
                    </a:lnT>
                    <a:lnB>
                      <a:noFill/>
                    </a:lnB>
                    <a:solidFill>
                      <a:srgbClr val="D9D1A2"/>
                    </a:solidFill>
                  </a:tcPr>
                </a:tc>
              </a:tr>
              <a:tr h="920462">
                <a:tc>
                  <a:txBody>
                    <a:bodyPr/>
                    <a:lstStyle/>
                    <a:p>
                      <a:pPr marL="0" marR="0">
                        <a:spcBef>
                          <a:spcPts val="0"/>
                        </a:spcBef>
                        <a:spcAft>
                          <a:spcPts val="0"/>
                        </a:spcAft>
                      </a:pPr>
                      <a:r>
                        <a:rPr lang="en-US" sz="1800">
                          <a:effectLst/>
                        </a:rPr>
                        <a:t>2/25/11 3:00PM ET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800" u="none" strike="noStrike">
                          <a:effectLst/>
                          <a:hlinkClick r:id="rId15"/>
                        </a:rPr>
                        <a:t>Download</a:t>
                      </a:r>
                      <a:r>
                        <a:rPr lang="en-US" sz="1800">
                          <a:effectLst/>
                        </a:rPr>
                        <a:t>, </a:t>
                      </a:r>
                      <a:r>
                        <a:rPr lang="en-US" sz="1800" u="none" strike="noStrike">
                          <a:effectLst/>
                          <a:hlinkClick r:id="rId16"/>
                        </a:rPr>
                        <a:t>PAP02 Proposed Operating Procedures</a:t>
                      </a:r>
                      <a:r>
                        <a:rPr lang="en-US" sz="1800">
                          <a:effectLst/>
                        </a:rPr>
                        <a: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800" u="none" strike="noStrike" dirty="0">
                          <a:effectLst/>
                          <a:hlinkClick r:id="rId17"/>
                        </a:rPr>
                        <a:t>Download</a:t>
                      </a:r>
                      <a:r>
                        <a:rPr lang="en-US" sz="1800" dirty="0">
                          <a:effectLst/>
                        </a:rPr>
                        <a:t> </a:t>
                      </a:r>
                    </a:p>
                  </a:txBody>
                  <a:tcPr marL="0" marR="0" marT="0" marB="0">
                    <a:lnL>
                      <a:noFill/>
                    </a:lnL>
                    <a:lnR>
                      <a:noFill/>
                    </a:lnR>
                    <a:lnT>
                      <a:noFill/>
                    </a:lnT>
                    <a:lnB>
                      <a:noFill/>
                    </a:lnB>
                    <a:solidFill>
                      <a:srgbClr val="FFF6BF"/>
                    </a:solidFill>
                  </a:tcPr>
                </a:tc>
              </a:tr>
              <a:tr h="306820">
                <a:tc>
                  <a:txBody>
                    <a:bodyPr/>
                    <a:lstStyle/>
                    <a:p>
                      <a:pPr marL="0" marR="0">
                        <a:spcBef>
                          <a:spcPts val="0"/>
                        </a:spcBef>
                        <a:spcAft>
                          <a:spcPts val="0"/>
                        </a:spcAft>
                      </a:pPr>
                      <a:r>
                        <a:rPr lang="en-US" sz="1800">
                          <a:effectLst/>
                        </a:rPr>
                        <a:t>2/11/11 1:00PM ET </a:t>
                      </a:r>
                    </a:p>
                  </a:txBody>
                  <a:tcPr marL="0" marR="0" marT="0" marB="0">
                    <a:lnL>
                      <a:noFill/>
                    </a:lnL>
                    <a:lnR>
                      <a:noFill/>
                    </a:lnR>
                    <a:lnT>
                      <a:noFill/>
                    </a:lnT>
                    <a:lnB>
                      <a:noFill/>
                    </a:lnB>
                    <a:solidFill>
                      <a:srgbClr val="D9D1A2"/>
                    </a:solidFill>
                  </a:tcPr>
                </a:tc>
                <a:tc>
                  <a:txBody>
                    <a:bodyPr/>
                    <a:lstStyle/>
                    <a:p>
                      <a:pPr marL="0" marR="0">
                        <a:spcBef>
                          <a:spcPts val="0"/>
                        </a:spcBef>
                        <a:spcAft>
                          <a:spcPts val="0"/>
                        </a:spcAft>
                      </a:pPr>
                      <a:r>
                        <a:rPr lang="en-US" sz="1800" u="none" strike="noStrike">
                          <a:effectLst/>
                          <a:hlinkClick r:id="rId18"/>
                        </a:rPr>
                        <a:t>Download</a:t>
                      </a:r>
                      <a:r>
                        <a:rPr lang="en-US" sz="1800">
                          <a:effectLst/>
                        </a:rPr>
                        <a:t> </a:t>
                      </a:r>
                    </a:p>
                  </a:txBody>
                  <a:tcPr marL="0" marR="0" marT="0" marB="0">
                    <a:lnL>
                      <a:noFill/>
                    </a:lnL>
                    <a:lnR>
                      <a:noFill/>
                    </a:lnR>
                    <a:lnT>
                      <a:noFill/>
                    </a:lnT>
                    <a:lnB>
                      <a:noFill/>
                    </a:lnB>
                    <a:solidFill>
                      <a:srgbClr val="D9D1A2"/>
                    </a:solidFill>
                  </a:tcPr>
                </a:tc>
                <a:tc>
                  <a:txBody>
                    <a:bodyPr/>
                    <a:lstStyle/>
                    <a:p>
                      <a:pPr marL="0" marR="0">
                        <a:spcBef>
                          <a:spcPts val="0"/>
                        </a:spcBef>
                        <a:spcAft>
                          <a:spcPts val="0"/>
                        </a:spcAft>
                      </a:pPr>
                      <a:r>
                        <a:rPr lang="en-US" sz="1800" u="none" strike="noStrike" dirty="0">
                          <a:effectLst/>
                          <a:hlinkClick r:id="rId19"/>
                        </a:rPr>
                        <a:t>Download</a:t>
                      </a:r>
                      <a:r>
                        <a:rPr lang="en-US" sz="1800" dirty="0">
                          <a:effectLst/>
                        </a:rPr>
                        <a:t> </a:t>
                      </a:r>
                    </a:p>
                  </a:txBody>
                  <a:tcPr marL="0" marR="0" marT="0" marB="0">
                    <a:lnL>
                      <a:noFill/>
                    </a:lnL>
                    <a:lnR>
                      <a:noFill/>
                    </a:lnR>
                    <a:lnT>
                      <a:noFill/>
                    </a:lnT>
                    <a:lnB>
                      <a:noFill/>
                    </a:lnB>
                    <a:solidFill>
                      <a:srgbClr val="D9D1A2"/>
                    </a:solidFill>
                  </a:tcPr>
                </a:tc>
              </a:tr>
            </a:tbl>
          </a:graphicData>
        </a:graphic>
      </p:graphicFrame>
      <p:sp>
        <p:nvSpPr>
          <p:cNvPr id="22556" name="TextBox 11"/>
          <p:cNvSpPr txBox="1">
            <a:spLocks noChangeArrowheads="1"/>
          </p:cNvSpPr>
          <p:nvPr/>
        </p:nvSpPr>
        <p:spPr bwMode="auto">
          <a:xfrm>
            <a:off x="431800" y="5969000"/>
            <a:ext cx="8404225" cy="400050"/>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2000">
                <a:hlinkClick r:id="rId20"/>
              </a:rPr>
              <a:t>http://collaborate.nist.gov/twiki-sggrid/bin/view/SmartGrid/PAP02Wireless</a:t>
            </a:r>
            <a:endParaRPr lang="en-US" sz="20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355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DC1FC29B-445A-4062-B699-FFDC45AB0E7D}" type="slidenum">
              <a:rPr lang="en-US" sz="1200" b="0" smtClean="0"/>
              <a:pPr/>
              <a:t>21</a:t>
            </a:fld>
            <a:endParaRPr lang="en-US" sz="1200" b="0" smtClean="0"/>
          </a:p>
        </p:txBody>
      </p:sp>
      <p:sp>
        <p:nvSpPr>
          <p:cNvPr id="23557" name="WordArt 2"/>
          <p:cNvSpPr>
            <a:spLocks noChangeArrowheads="1" noChangeShapeType="1" noTextEdit="1"/>
          </p:cNvSpPr>
          <p:nvPr/>
        </p:nvSpPr>
        <p:spPr bwMode="auto">
          <a:xfrm>
            <a:off x="1376363" y="800100"/>
            <a:ext cx="6096000" cy="190658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en-US" sz="8000" kern="10" dirty="0">
                <a:solidFill>
                  <a:srgbClr val="336699"/>
                </a:solidFill>
                <a:effectLst>
                  <a:outerShdw dist="45791" dir="2021404" algn="ctr" rotWithShape="0">
                    <a:srgbClr val="B2B2B2">
                      <a:alpha val="79999"/>
                    </a:srgbClr>
                  </a:outerShdw>
                </a:effectLst>
                <a:latin typeface="Times New Roman"/>
                <a:cs typeface="Times New Roman"/>
              </a:rPr>
              <a:t>NIST PAP#2</a:t>
            </a:r>
          </a:p>
          <a:p>
            <a:r>
              <a:rPr lang="en-US" sz="8000" kern="10" dirty="0" smtClean="0">
                <a:solidFill>
                  <a:srgbClr val="336699"/>
                </a:solidFill>
                <a:effectLst>
                  <a:outerShdw dist="45791" dir="2021404" algn="ctr" rotWithShape="0">
                    <a:srgbClr val="B2B2B2">
                      <a:alpha val="79999"/>
                    </a:srgbClr>
                  </a:outerShdw>
                </a:effectLst>
                <a:latin typeface="Times New Roman"/>
                <a:cs typeface="Times New Roman"/>
              </a:rPr>
              <a:t>Previous </a:t>
            </a:r>
            <a:r>
              <a:rPr lang="en-US" sz="8000" kern="10" dirty="0">
                <a:solidFill>
                  <a:srgbClr val="336699"/>
                </a:solidFill>
                <a:effectLst>
                  <a:outerShdw dist="45791" dir="2021404" algn="ctr" rotWithShape="0">
                    <a:srgbClr val="B2B2B2">
                      <a:alpha val="79999"/>
                    </a:srgbClr>
                  </a:outerShdw>
                </a:effectLst>
                <a:latin typeface="Times New Roman"/>
                <a:cs typeface="Times New Roman"/>
              </a:rPr>
              <a:t>Work</a:t>
            </a:r>
          </a:p>
        </p:txBody>
      </p:sp>
      <p:sp>
        <p:nvSpPr>
          <p:cNvPr id="23558" name="Rectangle 1"/>
          <p:cNvSpPr>
            <a:spLocks noChangeArrowheads="1"/>
          </p:cNvSpPr>
          <p:nvPr/>
        </p:nvSpPr>
        <p:spPr bwMode="auto">
          <a:xfrm>
            <a:off x="419100" y="3263900"/>
            <a:ext cx="8509000"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en-US" sz="1800"/>
              <a:t>May 24 - Teleconference 2:00pm ET </a:t>
            </a:r>
          </a:p>
          <a:p>
            <a:pPr algn="l"/>
            <a:r>
              <a:rPr lang="en-US" sz="1800" u="sng">
                <a:hlinkClick r:id="rId3"/>
              </a:rPr>
              <a:t>Agenda &amp; Presentation</a:t>
            </a:r>
            <a:endParaRPr lang="en-US" sz="1800" u="sng"/>
          </a:p>
          <a:p>
            <a:pPr algn="l"/>
            <a:endParaRPr lang="en-US" sz="1800"/>
          </a:p>
          <a:p>
            <a:pPr algn="l"/>
            <a:r>
              <a:rPr lang="en-US" sz="1800"/>
              <a:t> </a:t>
            </a:r>
          </a:p>
          <a:p>
            <a:pPr algn="l"/>
            <a:r>
              <a:rPr lang="en-US" sz="1800">
                <a:hlinkClick r:id="rId4"/>
              </a:rPr>
              <a:t>Detailed Framework Proposal (Cunningham)</a:t>
            </a:r>
            <a:r>
              <a:rPr lang="en-US" sz="1800"/>
              <a:t> </a:t>
            </a:r>
          </a:p>
          <a:p>
            <a:pPr algn="l"/>
            <a:endParaRPr lang="en-US" sz="1800"/>
          </a:p>
          <a:p>
            <a:pPr algn="l"/>
            <a:endParaRPr lang="en-US" sz="1800"/>
          </a:p>
          <a:p>
            <a:pPr algn="l"/>
            <a:r>
              <a:rPr lang="en-US" sz="1800"/>
              <a:t>June 7, June 21, July 5, July 19, Aug 2, Aug 16 - Teleconference 2:00pm ET </a:t>
            </a:r>
          </a:p>
          <a:p>
            <a:pPr algn="l"/>
            <a:r>
              <a:rPr lang="en-US" sz="1800"/>
              <a:t>July 12-14, 2011 - </a:t>
            </a:r>
            <a:r>
              <a:rPr lang="en-US" sz="1800">
                <a:hlinkClick r:id="rId5" action="ppaction://hlinkfile"/>
              </a:rPr>
              <a:t>SGIP</a:t>
            </a:r>
            <a:r>
              <a:rPr lang="en-US" sz="1800"/>
              <a:t> Summer Meeting, Montreal Canada </a:t>
            </a:r>
          </a:p>
        </p:txBody>
      </p:sp>
      <p:sp>
        <p:nvSpPr>
          <p:cNvPr id="23559" name="TextBox 2"/>
          <p:cNvSpPr txBox="1">
            <a:spLocks noChangeArrowheads="1"/>
          </p:cNvSpPr>
          <p:nvPr/>
        </p:nvSpPr>
        <p:spPr bwMode="auto">
          <a:xfrm>
            <a:off x="1028700" y="6100763"/>
            <a:ext cx="6791325" cy="338137"/>
          </a:xfrm>
          <a:prstGeom prst="rect">
            <a:avLst/>
          </a:prstGeom>
          <a:noFill/>
          <a:ln w="9525">
            <a:solidFill>
              <a:srgbClr val="FF9966"/>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600"/>
              <a:t>http://collaborate.nist.gov/twiki-sggrid/bin/view/SmartGrid/PAP02Wireless</a:t>
            </a:r>
          </a:p>
        </p:txBody>
      </p:sp>
      <p:sp>
        <p:nvSpPr>
          <p:cNvPr id="23560" name="TextBox 4"/>
          <p:cNvSpPr txBox="1">
            <a:spLocks noChangeArrowheads="1"/>
          </p:cNvSpPr>
          <p:nvPr/>
        </p:nvSpPr>
        <p:spPr bwMode="auto">
          <a:xfrm>
            <a:off x="525463" y="3886200"/>
            <a:ext cx="7797800" cy="307975"/>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400">
                <a:hlinkClick r:id="rId3"/>
              </a:rPr>
              <a:t>http://collaborate.nist.gov/twiki-sggrid/pub/SmartGrid/PAP02Wireless/Presentation_05242011.pptx</a:t>
            </a:r>
            <a:endParaRPr lang="en-US" sz="1400"/>
          </a:p>
        </p:txBody>
      </p:sp>
      <p:sp>
        <p:nvSpPr>
          <p:cNvPr id="23561" name="TextBox 5"/>
          <p:cNvSpPr txBox="1">
            <a:spLocks noChangeArrowheads="1"/>
          </p:cNvSpPr>
          <p:nvPr/>
        </p:nvSpPr>
        <p:spPr bwMode="auto">
          <a:xfrm>
            <a:off x="571500" y="4760913"/>
            <a:ext cx="7670800" cy="307975"/>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400">
                <a:hlinkClick r:id="rId4"/>
              </a:rPr>
              <a:t>http://collaborate.nist.gov/twiki-sggrid/pub/SmartGrid/PAP02Wireless/Frmwrk-Tool-Dtls-r0.1.xls</a:t>
            </a:r>
            <a:endParaRPr lang="en-US" sz="14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PAP2 Framework Comments</a:t>
            </a:r>
          </a:p>
        </p:txBody>
      </p:sp>
      <p:sp>
        <p:nvSpPr>
          <p:cNvPr id="24579" name="Content Placeholder 2"/>
          <p:cNvSpPr>
            <a:spLocks noGrp="1"/>
          </p:cNvSpPr>
          <p:nvPr>
            <p:ph idx="1"/>
          </p:nvPr>
        </p:nvSpPr>
        <p:spPr>
          <a:xfrm>
            <a:off x="406400" y="1651000"/>
            <a:ext cx="8305800" cy="4445000"/>
          </a:xfrm>
        </p:spPr>
        <p:txBody>
          <a:bodyPr/>
          <a:lstStyle/>
          <a:p>
            <a:r>
              <a:rPr lang="en-US" smtClean="0"/>
              <a:t>The following is derived from a discussion conducted in the IEEE 802 meetings held May 9-13.</a:t>
            </a:r>
          </a:p>
          <a:p>
            <a:endParaRPr lang="en-US" smtClean="0"/>
          </a:p>
          <a:p>
            <a:r>
              <a:rPr lang="en-US" smtClean="0"/>
              <a:t>The document used during the meeting can be found at:</a:t>
            </a:r>
          </a:p>
          <a:p>
            <a:r>
              <a:rPr lang="en-US" smtClean="0">
                <a:hlinkClick r:id="rId2"/>
              </a:rPr>
              <a:t>https://mentor.ieee.org/802.11/dcn/11/11-11-0720-02-0000-smart-grid-ad-hoc-may-2011.ppt</a:t>
            </a:r>
            <a:endParaRPr lang="en-US" smtClean="0"/>
          </a:p>
          <a:p>
            <a:endParaRPr lang="en-US" smtClean="0"/>
          </a:p>
          <a:p>
            <a:r>
              <a:rPr lang="en-US" smtClean="0"/>
              <a:t>These slides further explain the understanding on what is being asked for in the Framework document and provides some views on how those requirements might be fulfilled.</a:t>
            </a:r>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27AD1A10-37CD-48F9-B6EA-7CBB5AFAD215}" type="slidenum">
              <a:rPr lang="en-US" sz="1200" b="0" smtClean="0"/>
              <a:pPr/>
              <a:t>22</a:t>
            </a:fld>
            <a:endParaRPr 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85800" y="533400"/>
            <a:ext cx="7772400" cy="558800"/>
          </a:xfrm>
        </p:spPr>
        <p:txBody>
          <a:bodyPr/>
          <a:lstStyle/>
          <a:p>
            <a:r>
              <a:rPr lang="en-US" smtClean="0"/>
              <a:t>Framework Observation &amp; Guideline-1</a:t>
            </a:r>
          </a:p>
        </p:txBody>
      </p:sp>
      <p:sp>
        <p:nvSpPr>
          <p:cNvPr id="25603" name="Content Placeholder 2"/>
          <p:cNvSpPr>
            <a:spLocks noGrp="1"/>
          </p:cNvSpPr>
          <p:nvPr>
            <p:ph idx="1"/>
          </p:nvPr>
        </p:nvSpPr>
        <p:spPr>
          <a:xfrm>
            <a:off x="368300" y="1320800"/>
            <a:ext cx="8496300" cy="1663700"/>
          </a:xfrm>
        </p:spPr>
        <p:txBody>
          <a:bodyPr/>
          <a:lstStyle/>
          <a:p>
            <a:pPr marL="0" indent="0">
              <a:buFontTx/>
              <a:buNone/>
            </a:pPr>
            <a:r>
              <a:rPr lang="en-US" sz="2000" smtClean="0"/>
              <a:t>In order to analyze an operational scenario we would need to have additional information on the number of nodes and their physical relationship. For example,  in the DAP example below, how many nodes are there, where are they and what is the characteristic terrain class within which they are located? </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F793641C-FFD6-46CB-9FB3-337D9B0C9C7E}" type="slidenum">
              <a:rPr lang="en-US" sz="1200" b="0" smtClean="0"/>
              <a:pPr/>
              <a:t>23</a:t>
            </a:fld>
            <a:endParaRPr lang="en-US" sz="1200" b="0" smtClean="0"/>
          </a:p>
        </p:txBody>
      </p:sp>
      <p:sp>
        <p:nvSpPr>
          <p:cNvPr id="25607" name="TextBox 1"/>
          <p:cNvSpPr txBox="1">
            <a:spLocks noChangeArrowheads="1"/>
          </p:cNvSpPr>
          <p:nvPr/>
        </p:nvSpPr>
        <p:spPr bwMode="auto">
          <a:xfrm>
            <a:off x="4318000" y="2828925"/>
            <a:ext cx="4584700" cy="2894013"/>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400"/>
              <a:t>Answer: The method used to compute the number of nodes an area will be based upon area x density.  For example, if the area under consideration is 1 square miles and the density is 200 nodes per square mile then there would be 200 nodes in the area. The location will not be “placed” or copied from an actual map. However their locations in the grid space could be calculated using a pair of x-y random number generators. To ensure that all SDO’s analyze the same problem, the node location calculations should be performed exactly once for each scenario and the grided node locations would be  fixed and common for all rounds of analysis for all SDOs and technologies.</a:t>
            </a:r>
          </a:p>
        </p:txBody>
      </p:sp>
      <p:pic>
        <p:nvPicPr>
          <p:cNvPr id="25608" name="Picture 4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263" y="2851150"/>
            <a:ext cx="4078287" cy="337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5609" name="TextBox 3"/>
          <p:cNvSpPr txBox="1">
            <a:spLocks noChangeArrowheads="1"/>
          </p:cNvSpPr>
          <p:nvPr/>
        </p:nvSpPr>
        <p:spPr bwMode="auto">
          <a:xfrm>
            <a:off x="423863" y="6157913"/>
            <a:ext cx="35528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a:t>200 node example generated with random numbers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85800" y="533400"/>
            <a:ext cx="7772400" cy="558800"/>
          </a:xfrm>
        </p:spPr>
        <p:txBody>
          <a:bodyPr/>
          <a:lstStyle/>
          <a:p>
            <a:r>
              <a:rPr lang="en-US" smtClean="0"/>
              <a:t>Framework Observation &amp; Guideline- 2</a:t>
            </a:r>
          </a:p>
        </p:txBody>
      </p:sp>
      <p:sp>
        <p:nvSpPr>
          <p:cNvPr id="26627" name="Content Placeholder 2"/>
          <p:cNvSpPr>
            <a:spLocks noGrp="1"/>
          </p:cNvSpPr>
          <p:nvPr>
            <p:ph idx="1"/>
          </p:nvPr>
        </p:nvSpPr>
        <p:spPr>
          <a:xfrm>
            <a:off x="406400" y="1460500"/>
            <a:ext cx="8496300" cy="1765300"/>
          </a:xfrm>
        </p:spPr>
        <p:txBody>
          <a:bodyPr/>
          <a:lstStyle/>
          <a:p>
            <a:pPr marL="0" indent="0">
              <a:buFontTx/>
              <a:buNone/>
            </a:pPr>
            <a:r>
              <a:rPr lang="en-US" smtClean="0"/>
              <a:t>Can it be assumed that all analysis would be based upon single technology deployment. Was there an expectation that a mixed technology deployment be analyzed?</a:t>
            </a:r>
          </a:p>
        </p:txBody>
      </p:sp>
      <p:sp>
        <p:nvSpPr>
          <p:cNvPr id="2662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662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66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9ACBDF2C-8BD9-43E6-9325-77C96422AF15}" type="slidenum">
              <a:rPr lang="en-US" sz="1200" b="0" smtClean="0"/>
              <a:pPr/>
              <a:t>24</a:t>
            </a:fld>
            <a:endParaRPr lang="en-US" sz="1200" b="0" smtClean="0"/>
          </a:p>
        </p:txBody>
      </p:sp>
      <p:sp>
        <p:nvSpPr>
          <p:cNvPr id="8" name="Oval 6"/>
          <p:cNvSpPr>
            <a:spLocks noChangeArrowheads="1"/>
          </p:cNvSpPr>
          <p:nvPr/>
        </p:nvSpPr>
        <p:spPr bwMode="auto">
          <a:xfrm>
            <a:off x="946944" y="4375150"/>
            <a:ext cx="258763" cy="258762"/>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a:solidFill>
              <a:schemeClr val="tx1"/>
            </a:solidFill>
            <a:round/>
            <a:headEnd type="none" w="sm" len="sm"/>
            <a:tailEnd type="none" w="sm" len="sm"/>
          </a:ln>
          <a:effectLst/>
        </p:spPr>
        <p:txBody>
          <a:bodyPr wrap="none" anchor="ctr"/>
          <a:lstStyle/>
          <a:p>
            <a:pPr>
              <a:defRPr/>
            </a:pPr>
            <a:endParaRPr lang="en-US"/>
          </a:p>
        </p:txBody>
      </p:sp>
      <p:sp>
        <p:nvSpPr>
          <p:cNvPr id="9" name="Oval 7"/>
          <p:cNvSpPr>
            <a:spLocks noChangeArrowheads="1"/>
          </p:cNvSpPr>
          <p:nvPr/>
        </p:nvSpPr>
        <p:spPr bwMode="auto">
          <a:xfrm>
            <a:off x="1660525" y="4311650"/>
            <a:ext cx="258763"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0" name="Oval 8"/>
          <p:cNvSpPr>
            <a:spLocks noChangeArrowheads="1"/>
          </p:cNvSpPr>
          <p:nvPr/>
        </p:nvSpPr>
        <p:spPr bwMode="auto">
          <a:xfrm>
            <a:off x="484188" y="4387850"/>
            <a:ext cx="258762"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1" name="Oval 9"/>
          <p:cNvSpPr>
            <a:spLocks noChangeArrowheads="1"/>
          </p:cNvSpPr>
          <p:nvPr/>
        </p:nvSpPr>
        <p:spPr bwMode="auto">
          <a:xfrm>
            <a:off x="947738" y="4892675"/>
            <a:ext cx="258762"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2" name="Oval 10"/>
          <p:cNvSpPr>
            <a:spLocks noChangeArrowheads="1"/>
          </p:cNvSpPr>
          <p:nvPr/>
        </p:nvSpPr>
        <p:spPr bwMode="auto">
          <a:xfrm>
            <a:off x="1523207" y="4829175"/>
            <a:ext cx="258763" cy="258762"/>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a:solidFill>
              <a:schemeClr val="tx1"/>
            </a:solidFill>
            <a:round/>
            <a:headEnd type="none" w="sm" len="sm"/>
            <a:tailEnd type="none" w="sm" len="sm"/>
          </a:ln>
          <a:effectLst/>
        </p:spPr>
        <p:txBody>
          <a:bodyPr wrap="none" anchor="ctr"/>
          <a:lstStyle/>
          <a:p>
            <a:pPr>
              <a:defRPr/>
            </a:pPr>
            <a:endParaRPr lang="en-US"/>
          </a:p>
        </p:txBody>
      </p:sp>
      <p:sp>
        <p:nvSpPr>
          <p:cNvPr id="13" name="Oval 11"/>
          <p:cNvSpPr>
            <a:spLocks noChangeArrowheads="1"/>
          </p:cNvSpPr>
          <p:nvPr/>
        </p:nvSpPr>
        <p:spPr bwMode="auto">
          <a:xfrm>
            <a:off x="2046288" y="4722813"/>
            <a:ext cx="258762" cy="258762"/>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4" name="Oval 12"/>
          <p:cNvSpPr>
            <a:spLocks noChangeArrowheads="1"/>
          </p:cNvSpPr>
          <p:nvPr/>
        </p:nvSpPr>
        <p:spPr bwMode="auto">
          <a:xfrm>
            <a:off x="1309688" y="5289550"/>
            <a:ext cx="258762"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5" name="Oval 13"/>
          <p:cNvSpPr>
            <a:spLocks noChangeArrowheads="1"/>
          </p:cNvSpPr>
          <p:nvPr/>
        </p:nvSpPr>
        <p:spPr bwMode="auto">
          <a:xfrm>
            <a:off x="1772444" y="5012531"/>
            <a:ext cx="258763" cy="258762"/>
          </a:xfrm>
          <a:prstGeom prst="ellipse">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path path="circle">
              <a:fillToRect l="50000" t="50000" r="50000" b="50000"/>
            </a:path>
            <a:tileRect/>
          </a:gradFill>
          <a:ln w="12700">
            <a:solidFill>
              <a:schemeClr val="tx1"/>
            </a:solidFill>
            <a:round/>
            <a:headEnd type="none" w="sm" len="sm"/>
            <a:tailEnd type="none" w="sm" len="sm"/>
          </a:ln>
          <a:effectLst/>
        </p:spPr>
        <p:txBody>
          <a:bodyPr wrap="none" anchor="ctr"/>
          <a:lstStyle/>
          <a:p>
            <a:pPr>
              <a:defRPr/>
            </a:pPr>
            <a:endParaRPr lang="en-US"/>
          </a:p>
        </p:txBody>
      </p:sp>
      <p:grpSp>
        <p:nvGrpSpPr>
          <p:cNvPr id="26645" name="Group 46"/>
          <p:cNvGrpSpPr>
            <a:grpSpLocks/>
          </p:cNvGrpSpPr>
          <p:nvPr/>
        </p:nvGrpSpPr>
        <p:grpSpPr bwMode="auto">
          <a:xfrm>
            <a:off x="430213" y="3652838"/>
            <a:ext cx="3443287" cy="2608262"/>
            <a:chOff x="5397500" y="3882231"/>
            <a:chExt cx="2184400" cy="1066800"/>
          </a:xfrm>
        </p:grpSpPr>
        <p:cxnSp>
          <p:nvCxnSpPr>
            <p:cNvPr id="26667" name="Straight Connector 29"/>
            <p:cNvCxnSpPr>
              <a:cxnSpLocks noChangeShapeType="1"/>
            </p:cNvCxnSpPr>
            <p:nvPr/>
          </p:nvCxnSpPr>
          <p:spPr bwMode="auto">
            <a:xfrm>
              <a:off x="5397500" y="38822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68" name="Straight Connector 30"/>
            <p:cNvCxnSpPr>
              <a:cxnSpLocks noChangeShapeType="1"/>
            </p:cNvCxnSpPr>
            <p:nvPr/>
          </p:nvCxnSpPr>
          <p:spPr bwMode="auto">
            <a:xfrm>
              <a:off x="5397500" y="40346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69" name="Straight Connector 31"/>
            <p:cNvCxnSpPr>
              <a:cxnSpLocks noChangeShapeType="1"/>
            </p:cNvCxnSpPr>
            <p:nvPr/>
          </p:nvCxnSpPr>
          <p:spPr bwMode="auto">
            <a:xfrm>
              <a:off x="5397500" y="41870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70" name="Straight Connector 32"/>
            <p:cNvCxnSpPr>
              <a:cxnSpLocks noChangeShapeType="1"/>
            </p:cNvCxnSpPr>
            <p:nvPr/>
          </p:nvCxnSpPr>
          <p:spPr bwMode="auto">
            <a:xfrm>
              <a:off x="5397500" y="43394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71" name="Straight Connector 33"/>
            <p:cNvCxnSpPr>
              <a:cxnSpLocks noChangeShapeType="1"/>
            </p:cNvCxnSpPr>
            <p:nvPr/>
          </p:nvCxnSpPr>
          <p:spPr bwMode="auto">
            <a:xfrm>
              <a:off x="5397500" y="44918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72" name="Straight Connector 34"/>
            <p:cNvCxnSpPr>
              <a:cxnSpLocks noChangeShapeType="1"/>
            </p:cNvCxnSpPr>
            <p:nvPr/>
          </p:nvCxnSpPr>
          <p:spPr bwMode="auto">
            <a:xfrm>
              <a:off x="5397500" y="46442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73" name="Straight Connector 35"/>
            <p:cNvCxnSpPr>
              <a:cxnSpLocks noChangeShapeType="1"/>
            </p:cNvCxnSpPr>
            <p:nvPr/>
          </p:nvCxnSpPr>
          <p:spPr bwMode="auto">
            <a:xfrm>
              <a:off x="5397500" y="47966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74" name="Straight Connector 36"/>
            <p:cNvCxnSpPr>
              <a:cxnSpLocks noChangeShapeType="1"/>
            </p:cNvCxnSpPr>
            <p:nvPr/>
          </p:nvCxnSpPr>
          <p:spPr bwMode="auto">
            <a:xfrm>
              <a:off x="5397500" y="49490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grpSp>
        <p:nvGrpSpPr>
          <p:cNvPr id="26646" name="Group 45"/>
          <p:cNvGrpSpPr>
            <a:grpSpLocks/>
          </p:cNvGrpSpPr>
          <p:nvPr/>
        </p:nvGrpSpPr>
        <p:grpSpPr bwMode="auto">
          <a:xfrm rot="5400000">
            <a:off x="847726" y="3235325"/>
            <a:ext cx="2608262" cy="3443287"/>
            <a:chOff x="5549900" y="5291931"/>
            <a:chExt cx="2184400" cy="1066800"/>
          </a:xfrm>
        </p:grpSpPr>
        <p:cxnSp>
          <p:nvCxnSpPr>
            <p:cNvPr id="26659" name="Straight Connector 37"/>
            <p:cNvCxnSpPr>
              <a:cxnSpLocks noChangeShapeType="1"/>
            </p:cNvCxnSpPr>
            <p:nvPr/>
          </p:nvCxnSpPr>
          <p:spPr bwMode="auto">
            <a:xfrm>
              <a:off x="5549900" y="52919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60" name="Straight Connector 38"/>
            <p:cNvCxnSpPr>
              <a:cxnSpLocks noChangeShapeType="1"/>
            </p:cNvCxnSpPr>
            <p:nvPr/>
          </p:nvCxnSpPr>
          <p:spPr bwMode="auto">
            <a:xfrm>
              <a:off x="5549900" y="54443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61" name="Straight Connector 39"/>
            <p:cNvCxnSpPr>
              <a:cxnSpLocks noChangeShapeType="1"/>
            </p:cNvCxnSpPr>
            <p:nvPr/>
          </p:nvCxnSpPr>
          <p:spPr bwMode="auto">
            <a:xfrm>
              <a:off x="5549900" y="55967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62" name="Straight Connector 40"/>
            <p:cNvCxnSpPr>
              <a:cxnSpLocks noChangeShapeType="1"/>
            </p:cNvCxnSpPr>
            <p:nvPr/>
          </p:nvCxnSpPr>
          <p:spPr bwMode="auto">
            <a:xfrm>
              <a:off x="5549900" y="57491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63" name="Straight Connector 41"/>
            <p:cNvCxnSpPr>
              <a:cxnSpLocks noChangeShapeType="1"/>
            </p:cNvCxnSpPr>
            <p:nvPr/>
          </p:nvCxnSpPr>
          <p:spPr bwMode="auto">
            <a:xfrm>
              <a:off x="5549900" y="59015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64" name="Straight Connector 42"/>
            <p:cNvCxnSpPr>
              <a:cxnSpLocks noChangeShapeType="1"/>
            </p:cNvCxnSpPr>
            <p:nvPr/>
          </p:nvCxnSpPr>
          <p:spPr bwMode="auto">
            <a:xfrm>
              <a:off x="5549900" y="60539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65" name="Straight Connector 43"/>
            <p:cNvCxnSpPr>
              <a:cxnSpLocks noChangeShapeType="1"/>
            </p:cNvCxnSpPr>
            <p:nvPr/>
          </p:nvCxnSpPr>
          <p:spPr bwMode="auto">
            <a:xfrm>
              <a:off x="5549900" y="62063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66" name="Straight Connector 44"/>
            <p:cNvCxnSpPr>
              <a:cxnSpLocks noChangeShapeType="1"/>
            </p:cNvCxnSpPr>
            <p:nvPr/>
          </p:nvCxnSpPr>
          <p:spPr bwMode="auto">
            <a:xfrm>
              <a:off x="5549900" y="63587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sp>
        <p:nvSpPr>
          <p:cNvPr id="26647" name="Slide Number Placeholder 5"/>
          <p:cNvSpPr txBox="1">
            <a:spLocks/>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a:t>Slide </a:t>
            </a:r>
            <a:fld id="{635093C8-9EB2-48A5-9FB8-23813796B599}" type="slidenum">
              <a:rPr lang="en-US" sz="1200" b="0"/>
              <a:pPr/>
              <a:t>24</a:t>
            </a:fld>
            <a:endParaRPr lang="en-US" sz="1200" b="0"/>
          </a:p>
        </p:txBody>
      </p:sp>
      <p:sp>
        <p:nvSpPr>
          <p:cNvPr id="35" name="Oval 6"/>
          <p:cNvSpPr>
            <a:spLocks noChangeArrowheads="1"/>
          </p:cNvSpPr>
          <p:nvPr/>
        </p:nvSpPr>
        <p:spPr bwMode="auto">
          <a:xfrm>
            <a:off x="2944813" y="5027613"/>
            <a:ext cx="258762" cy="260350"/>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36" name="Oval 8"/>
          <p:cNvSpPr>
            <a:spLocks noChangeArrowheads="1"/>
          </p:cNvSpPr>
          <p:nvPr/>
        </p:nvSpPr>
        <p:spPr bwMode="auto">
          <a:xfrm>
            <a:off x="2481263" y="5040313"/>
            <a:ext cx="258762" cy="260350"/>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37" name="Oval 9"/>
          <p:cNvSpPr>
            <a:spLocks noChangeArrowheads="1"/>
          </p:cNvSpPr>
          <p:nvPr/>
        </p:nvSpPr>
        <p:spPr bwMode="auto">
          <a:xfrm>
            <a:off x="2944813" y="5545138"/>
            <a:ext cx="258762" cy="260350"/>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38" name="Oval 10"/>
          <p:cNvSpPr>
            <a:spLocks noChangeArrowheads="1"/>
          </p:cNvSpPr>
          <p:nvPr/>
        </p:nvSpPr>
        <p:spPr bwMode="auto">
          <a:xfrm>
            <a:off x="3521075" y="5481638"/>
            <a:ext cx="258763" cy="260350"/>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39" name="Oval 12"/>
          <p:cNvSpPr>
            <a:spLocks noChangeArrowheads="1"/>
          </p:cNvSpPr>
          <p:nvPr/>
        </p:nvSpPr>
        <p:spPr bwMode="auto">
          <a:xfrm>
            <a:off x="3306763" y="5942013"/>
            <a:ext cx="258762" cy="260350"/>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0" name="Oval 6"/>
          <p:cNvSpPr>
            <a:spLocks noChangeArrowheads="1"/>
          </p:cNvSpPr>
          <p:nvPr/>
        </p:nvSpPr>
        <p:spPr bwMode="auto">
          <a:xfrm>
            <a:off x="2917825" y="3692525"/>
            <a:ext cx="258763"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1" name="Oval 8"/>
          <p:cNvSpPr>
            <a:spLocks noChangeArrowheads="1"/>
          </p:cNvSpPr>
          <p:nvPr/>
        </p:nvSpPr>
        <p:spPr bwMode="auto">
          <a:xfrm>
            <a:off x="2454275" y="3705225"/>
            <a:ext cx="258763"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2" name="Oval 9"/>
          <p:cNvSpPr>
            <a:spLocks noChangeArrowheads="1"/>
          </p:cNvSpPr>
          <p:nvPr/>
        </p:nvSpPr>
        <p:spPr bwMode="auto">
          <a:xfrm>
            <a:off x="2917825" y="4210050"/>
            <a:ext cx="258763"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3" name="Oval 10"/>
          <p:cNvSpPr>
            <a:spLocks noChangeArrowheads="1"/>
          </p:cNvSpPr>
          <p:nvPr/>
        </p:nvSpPr>
        <p:spPr bwMode="auto">
          <a:xfrm>
            <a:off x="3494088" y="4146550"/>
            <a:ext cx="258762"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4" name="Oval 12"/>
          <p:cNvSpPr>
            <a:spLocks noChangeArrowheads="1"/>
          </p:cNvSpPr>
          <p:nvPr/>
        </p:nvSpPr>
        <p:spPr bwMode="auto">
          <a:xfrm>
            <a:off x="3279775" y="4606925"/>
            <a:ext cx="258763"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26658" name="TextBox 44"/>
          <p:cNvSpPr txBox="1">
            <a:spLocks noChangeArrowheads="1"/>
          </p:cNvSpPr>
          <p:nvPr/>
        </p:nvSpPr>
        <p:spPr bwMode="auto">
          <a:xfrm>
            <a:off x="4279900" y="3603625"/>
            <a:ext cx="4584700" cy="523875"/>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400"/>
              <a:t>Analyses will be performed using a single deployment technology.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533400"/>
            <a:ext cx="7772400" cy="558800"/>
          </a:xfrm>
        </p:spPr>
        <p:txBody>
          <a:bodyPr/>
          <a:lstStyle/>
          <a:p>
            <a:r>
              <a:rPr lang="en-US" smtClean="0"/>
              <a:t>Framework Observation &amp; Guideline- 3</a:t>
            </a:r>
          </a:p>
        </p:txBody>
      </p:sp>
      <p:sp>
        <p:nvSpPr>
          <p:cNvPr id="27651" name="Content Placeholder 2"/>
          <p:cNvSpPr>
            <a:spLocks noGrp="1"/>
          </p:cNvSpPr>
          <p:nvPr>
            <p:ph idx="1"/>
          </p:nvPr>
        </p:nvSpPr>
        <p:spPr>
          <a:xfrm>
            <a:off x="406400" y="1295400"/>
            <a:ext cx="8496300" cy="4749800"/>
          </a:xfrm>
        </p:spPr>
        <p:txBody>
          <a:bodyPr/>
          <a:lstStyle/>
          <a:p>
            <a:pPr marL="0" indent="0">
              <a:buFontTx/>
              <a:buNone/>
            </a:pPr>
            <a:r>
              <a:rPr lang="en-US" sz="1600" smtClean="0"/>
              <a:t>The analysis of the suitability of a deployment requires a calculation of a link budget. Link budget calculations require using radio performance numbers that are not defined by technology standards documents but are vendor specific. Hence, there may be some differences between individual suppliers’ radio performance numbers. It is proposed that each technology use a single representative  set of radio performance numbers. The chosen set  of parameters needs to be specified and approved by PAP2. Additionally, the parameter values would be proposed by each SDO and approved  by PAP2. E.g.    </a:t>
            </a:r>
          </a:p>
          <a:p>
            <a:pPr marL="0" indent="0">
              <a:buFontTx/>
              <a:buNone/>
            </a:pPr>
            <a:r>
              <a:rPr lang="en-US" sz="1600" smtClean="0"/>
              <a:t>Receive Antenna pattern and gain profile</a:t>
            </a:r>
          </a:p>
          <a:p>
            <a:pPr marL="0" indent="0">
              <a:buFontTx/>
              <a:buNone/>
            </a:pPr>
            <a:r>
              <a:rPr lang="en-US" sz="1600" smtClean="0"/>
              <a:t>Transmit Antenna pattern and gain profile </a:t>
            </a:r>
          </a:p>
          <a:p>
            <a:pPr marL="0" indent="0">
              <a:buFontTx/>
              <a:buNone/>
            </a:pPr>
            <a:r>
              <a:rPr lang="en-US" sz="1600" smtClean="0"/>
              <a:t>Receiver sensitivity</a:t>
            </a:r>
          </a:p>
          <a:p>
            <a:pPr marL="0" indent="0">
              <a:buFontTx/>
              <a:buNone/>
            </a:pPr>
            <a:r>
              <a:rPr lang="en-US" sz="1600" smtClean="0"/>
              <a:t>Transmit power</a:t>
            </a:r>
          </a:p>
        </p:txBody>
      </p:sp>
      <p:sp>
        <p:nvSpPr>
          <p:cNvPr id="2765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7654" name="TextBox 5"/>
          <p:cNvSpPr txBox="1">
            <a:spLocks noChangeArrowheads="1"/>
          </p:cNvSpPr>
          <p:nvPr/>
        </p:nvSpPr>
        <p:spPr bwMode="auto">
          <a:xfrm>
            <a:off x="2222500" y="3948113"/>
            <a:ext cx="6781800" cy="2462212"/>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400"/>
              <a:t>It is proposed that each technology use a single set of radio performance numbers that represent best practice implementations. It is typically true that radio technology offer a range of functional modes. Perhaps the most familiar reason for the modes being the ability to optimize data rate at a given range (which translates to rate at a given link margin). </a:t>
            </a:r>
          </a:p>
          <a:p>
            <a:pPr algn="l"/>
            <a:r>
              <a:rPr lang="en-US" sz="1400"/>
              <a:t>Step 1 would be to agree on the set  of parameters within  PAP2.  Step 2 would involve each SDO proposing the values they would use for the selected parameters. Step 3 would be PAP2 approval of the SDO specific parameter values for each mode of operation to be analyzed.</a:t>
            </a:r>
          </a:p>
          <a:p>
            <a:pPr algn="l"/>
            <a:r>
              <a:rPr lang="en-US" sz="1400"/>
              <a:t>Analyses will be performed using a single set of parameter values for each operational mode.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685800" y="533400"/>
            <a:ext cx="7772400" cy="558800"/>
          </a:xfrm>
        </p:spPr>
        <p:txBody>
          <a:bodyPr/>
          <a:lstStyle/>
          <a:p>
            <a:r>
              <a:rPr lang="en-US" smtClean="0"/>
              <a:t>Framework Observation &amp; Guideline- 4</a:t>
            </a:r>
          </a:p>
        </p:txBody>
      </p:sp>
      <p:sp>
        <p:nvSpPr>
          <p:cNvPr id="28675" name="Content Placeholder 2"/>
          <p:cNvSpPr>
            <a:spLocks noGrp="1"/>
          </p:cNvSpPr>
          <p:nvPr>
            <p:ph idx="1"/>
          </p:nvPr>
        </p:nvSpPr>
        <p:spPr>
          <a:xfrm>
            <a:off x="406400" y="1460500"/>
            <a:ext cx="8496300" cy="1485900"/>
          </a:xfrm>
        </p:spPr>
        <p:txBody>
          <a:bodyPr/>
          <a:lstStyle/>
          <a:p>
            <a:pPr marL="0" indent="0">
              <a:buFontTx/>
              <a:buNone/>
            </a:pPr>
            <a:r>
              <a:rPr lang="en-US" smtClean="0"/>
              <a:t>The analysis of deployment performance is presumed to be based upon a point to point relationship between a transmitter receiver pair. No analysis of repeaters or mesh links would be performed.</a:t>
            </a:r>
          </a:p>
        </p:txBody>
      </p:sp>
      <p:sp>
        <p:nvSpPr>
          <p:cNvPr id="2867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8A6C07DC-7765-43D6-8E38-230780A6233C}" type="slidenum">
              <a:rPr lang="en-US" sz="1200" b="0" smtClean="0"/>
              <a:pPr/>
              <a:t>26</a:t>
            </a:fld>
            <a:endParaRPr lang="en-US" sz="1200" b="0" smtClean="0"/>
          </a:p>
        </p:txBody>
      </p:sp>
      <p:sp>
        <p:nvSpPr>
          <p:cNvPr id="8" name="Oval 6"/>
          <p:cNvSpPr>
            <a:spLocks noChangeArrowheads="1"/>
          </p:cNvSpPr>
          <p:nvPr/>
        </p:nvSpPr>
        <p:spPr bwMode="auto">
          <a:xfrm>
            <a:off x="935038" y="4375150"/>
            <a:ext cx="258762"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9" name="Oval 7"/>
          <p:cNvSpPr>
            <a:spLocks noChangeArrowheads="1"/>
          </p:cNvSpPr>
          <p:nvPr/>
        </p:nvSpPr>
        <p:spPr bwMode="auto">
          <a:xfrm>
            <a:off x="1647825" y="4311650"/>
            <a:ext cx="258763"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0" name="Oval 8"/>
          <p:cNvSpPr>
            <a:spLocks noChangeArrowheads="1"/>
          </p:cNvSpPr>
          <p:nvPr/>
        </p:nvSpPr>
        <p:spPr bwMode="auto">
          <a:xfrm>
            <a:off x="471488" y="4387850"/>
            <a:ext cx="258762"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1" name="Oval 9"/>
          <p:cNvSpPr>
            <a:spLocks noChangeArrowheads="1"/>
          </p:cNvSpPr>
          <p:nvPr/>
        </p:nvSpPr>
        <p:spPr bwMode="auto">
          <a:xfrm>
            <a:off x="935038" y="4892675"/>
            <a:ext cx="258762"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2" name="Oval 10"/>
          <p:cNvSpPr>
            <a:spLocks noChangeArrowheads="1"/>
          </p:cNvSpPr>
          <p:nvPr/>
        </p:nvSpPr>
        <p:spPr bwMode="auto">
          <a:xfrm>
            <a:off x="1511300" y="4829175"/>
            <a:ext cx="258763"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3" name="Oval 11"/>
          <p:cNvSpPr>
            <a:spLocks noChangeArrowheads="1"/>
          </p:cNvSpPr>
          <p:nvPr/>
        </p:nvSpPr>
        <p:spPr bwMode="auto">
          <a:xfrm>
            <a:off x="2033588" y="4722813"/>
            <a:ext cx="258762" cy="258762"/>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4" name="Oval 12"/>
          <p:cNvSpPr>
            <a:spLocks noChangeArrowheads="1"/>
          </p:cNvSpPr>
          <p:nvPr/>
        </p:nvSpPr>
        <p:spPr bwMode="auto">
          <a:xfrm>
            <a:off x="1296988" y="5289550"/>
            <a:ext cx="258762"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5" name="Oval 13"/>
          <p:cNvSpPr>
            <a:spLocks noChangeArrowheads="1"/>
          </p:cNvSpPr>
          <p:nvPr/>
        </p:nvSpPr>
        <p:spPr bwMode="auto">
          <a:xfrm>
            <a:off x="3220244" y="5380831"/>
            <a:ext cx="258763" cy="258762"/>
          </a:xfrm>
          <a:prstGeom prst="ellipse">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path path="circle">
              <a:fillToRect l="50000" t="50000" r="50000" b="50000"/>
            </a:path>
            <a:tileRect/>
          </a:gradFill>
          <a:ln w="12700">
            <a:solidFill>
              <a:schemeClr val="tx1"/>
            </a:solidFill>
            <a:round/>
            <a:headEnd type="none" w="sm" len="sm"/>
            <a:tailEnd type="none" w="sm" len="sm"/>
          </a:ln>
          <a:effectLst/>
        </p:spPr>
        <p:txBody>
          <a:bodyPr wrap="none" anchor="ctr"/>
          <a:lstStyle/>
          <a:p>
            <a:pPr>
              <a:defRPr/>
            </a:pPr>
            <a:endParaRPr lang="en-US"/>
          </a:p>
        </p:txBody>
      </p:sp>
      <p:grpSp>
        <p:nvGrpSpPr>
          <p:cNvPr id="28689" name="Group 47"/>
          <p:cNvGrpSpPr>
            <a:grpSpLocks/>
          </p:cNvGrpSpPr>
          <p:nvPr/>
        </p:nvGrpSpPr>
        <p:grpSpPr bwMode="auto">
          <a:xfrm>
            <a:off x="417513" y="3652838"/>
            <a:ext cx="3443287" cy="2608262"/>
            <a:chOff x="5397500" y="3307556"/>
            <a:chExt cx="2184400" cy="2184400"/>
          </a:xfrm>
        </p:grpSpPr>
        <p:grpSp>
          <p:nvGrpSpPr>
            <p:cNvPr id="28695" name="Group 46"/>
            <p:cNvGrpSpPr>
              <a:grpSpLocks/>
            </p:cNvGrpSpPr>
            <p:nvPr/>
          </p:nvGrpSpPr>
          <p:grpSpPr bwMode="auto">
            <a:xfrm>
              <a:off x="5397500" y="3307556"/>
              <a:ext cx="2184400" cy="2184399"/>
              <a:chOff x="5397500" y="3882231"/>
              <a:chExt cx="2184400" cy="1066800"/>
            </a:xfrm>
          </p:grpSpPr>
          <p:cxnSp>
            <p:nvCxnSpPr>
              <p:cNvPr id="28705" name="Straight Connector 29"/>
              <p:cNvCxnSpPr>
                <a:cxnSpLocks noChangeShapeType="1"/>
              </p:cNvCxnSpPr>
              <p:nvPr/>
            </p:nvCxnSpPr>
            <p:spPr bwMode="auto">
              <a:xfrm>
                <a:off x="5397500" y="38822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06" name="Straight Connector 30"/>
              <p:cNvCxnSpPr>
                <a:cxnSpLocks noChangeShapeType="1"/>
              </p:cNvCxnSpPr>
              <p:nvPr/>
            </p:nvCxnSpPr>
            <p:spPr bwMode="auto">
              <a:xfrm>
                <a:off x="5397500" y="40346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07" name="Straight Connector 31"/>
              <p:cNvCxnSpPr>
                <a:cxnSpLocks noChangeShapeType="1"/>
              </p:cNvCxnSpPr>
              <p:nvPr/>
            </p:nvCxnSpPr>
            <p:spPr bwMode="auto">
              <a:xfrm>
                <a:off x="5397500" y="41870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08" name="Straight Connector 32"/>
              <p:cNvCxnSpPr>
                <a:cxnSpLocks noChangeShapeType="1"/>
              </p:cNvCxnSpPr>
              <p:nvPr/>
            </p:nvCxnSpPr>
            <p:spPr bwMode="auto">
              <a:xfrm>
                <a:off x="5397500" y="43394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09" name="Straight Connector 33"/>
              <p:cNvCxnSpPr>
                <a:cxnSpLocks noChangeShapeType="1"/>
              </p:cNvCxnSpPr>
              <p:nvPr/>
            </p:nvCxnSpPr>
            <p:spPr bwMode="auto">
              <a:xfrm>
                <a:off x="5397500" y="44918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10" name="Straight Connector 34"/>
              <p:cNvCxnSpPr>
                <a:cxnSpLocks noChangeShapeType="1"/>
              </p:cNvCxnSpPr>
              <p:nvPr/>
            </p:nvCxnSpPr>
            <p:spPr bwMode="auto">
              <a:xfrm>
                <a:off x="5397500" y="46442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11" name="Straight Connector 35"/>
              <p:cNvCxnSpPr>
                <a:cxnSpLocks noChangeShapeType="1"/>
              </p:cNvCxnSpPr>
              <p:nvPr/>
            </p:nvCxnSpPr>
            <p:spPr bwMode="auto">
              <a:xfrm>
                <a:off x="5397500" y="47966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12" name="Straight Connector 36"/>
              <p:cNvCxnSpPr>
                <a:cxnSpLocks noChangeShapeType="1"/>
              </p:cNvCxnSpPr>
              <p:nvPr/>
            </p:nvCxnSpPr>
            <p:spPr bwMode="auto">
              <a:xfrm>
                <a:off x="5397500" y="49490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grpSp>
          <p:nvGrpSpPr>
            <p:cNvPr id="28696" name="Group 45"/>
            <p:cNvGrpSpPr>
              <a:grpSpLocks/>
            </p:cNvGrpSpPr>
            <p:nvPr/>
          </p:nvGrpSpPr>
          <p:grpSpPr bwMode="auto">
            <a:xfrm rot="5400000">
              <a:off x="5397500" y="3307556"/>
              <a:ext cx="2184400" cy="2184399"/>
              <a:chOff x="5549900" y="5291931"/>
              <a:chExt cx="2184400" cy="1066800"/>
            </a:xfrm>
          </p:grpSpPr>
          <p:cxnSp>
            <p:nvCxnSpPr>
              <p:cNvPr id="28697" name="Straight Connector 37"/>
              <p:cNvCxnSpPr>
                <a:cxnSpLocks noChangeShapeType="1"/>
              </p:cNvCxnSpPr>
              <p:nvPr/>
            </p:nvCxnSpPr>
            <p:spPr bwMode="auto">
              <a:xfrm>
                <a:off x="5549900" y="52919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698" name="Straight Connector 38"/>
              <p:cNvCxnSpPr>
                <a:cxnSpLocks noChangeShapeType="1"/>
              </p:cNvCxnSpPr>
              <p:nvPr/>
            </p:nvCxnSpPr>
            <p:spPr bwMode="auto">
              <a:xfrm>
                <a:off x="5549900" y="54443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699" name="Straight Connector 39"/>
              <p:cNvCxnSpPr>
                <a:cxnSpLocks noChangeShapeType="1"/>
              </p:cNvCxnSpPr>
              <p:nvPr/>
            </p:nvCxnSpPr>
            <p:spPr bwMode="auto">
              <a:xfrm>
                <a:off x="5549900" y="55967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00" name="Straight Connector 40"/>
              <p:cNvCxnSpPr>
                <a:cxnSpLocks noChangeShapeType="1"/>
              </p:cNvCxnSpPr>
              <p:nvPr/>
            </p:nvCxnSpPr>
            <p:spPr bwMode="auto">
              <a:xfrm>
                <a:off x="5549900" y="57491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01" name="Straight Connector 41"/>
              <p:cNvCxnSpPr>
                <a:cxnSpLocks noChangeShapeType="1"/>
              </p:cNvCxnSpPr>
              <p:nvPr/>
            </p:nvCxnSpPr>
            <p:spPr bwMode="auto">
              <a:xfrm>
                <a:off x="5549900" y="59015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02" name="Straight Connector 42"/>
              <p:cNvCxnSpPr>
                <a:cxnSpLocks noChangeShapeType="1"/>
              </p:cNvCxnSpPr>
              <p:nvPr/>
            </p:nvCxnSpPr>
            <p:spPr bwMode="auto">
              <a:xfrm>
                <a:off x="5549900" y="60539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03" name="Straight Connector 43"/>
              <p:cNvCxnSpPr>
                <a:cxnSpLocks noChangeShapeType="1"/>
              </p:cNvCxnSpPr>
              <p:nvPr/>
            </p:nvCxnSpPr>
            <p:spPr bwMode="auto">
              <a:xfrm>
                <a:off x="5549900" y="62063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04" name="Straight Connector 44"/>
              <p:cNvCxnSpPr>
                <a:cxnSpLocks noChangeShapeType="1"/>
              </p:cNvCxnSpPr>
              <p:nvPr/>
            </p:nvCxnSpPr>
            <p:spPr bwMode="auto">
              <a:xfrm>
                <a:off x="5549900" y="63587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grpSp>
      <p:cxnSp>
        <p:nvCxnSpPr>
          <p:cNvPr id="28690" name="Straight Arrow Connector 17"/>
          <p:cNvCxnSpPr>
            <a:cxnSpLocks noChangeShapeType="1"/>
          </p:cNvCxnSpPr>
          <p:nvPr/>
        </p:nvCxnSpPr>
        <p:spPr bwMode="auto">
          <a:xfrm>
            <a:off x="2292350" y="4922838"/>
            <a:ext cx="965200" cy="495300"/>
          </a:xfrm>
          <a:prstGeom prst="straightConnector1">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28691" name="Straight Arrow Connector 48"/>
          <p:cNvCxnSpPr>
            <a:cxnSpLocks noChangeShapeType="1"/>
          </p:cNvCxnSpPr>
          <p:nvPr/>
        </p:nvCxnSpPr>
        <p:spPr bwMode="auto">
          <a:xfrm>
            <a:off x="1555750" y="5437188"/>
            <a:ext cx="1665288" cy="73025"/>
          </a:xfrm>
          <a:prstGeom prst="straightConnector1">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28692" name="Straight Arrow Connector 49"/>
          <p:cNvCxnSpPr>
            <a:cxnSpLocks noChangeShapeType="1"/>
          </p:cNvCxnSpPr>
          <p:nvPr/>
        </p:nvCxnSpPr>
        <p:spPr bwMode="auto">
          <a:xfrm>
            <a:off x="1193800" y="4551363"/>
            <a:ext cx="2027238" cy="958850"/>
          </a:xfrm>
          <a:prstGeom prst="straightConnector1">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28693" name="TextBox 36"/>
          <p:cNvSpPr txBox="1">
            <a:spLocks noChangeArrowheads="1"/>
          </p:cNvSpPr>
          <p:nvPr/>
        </p:nvSpPr>
        <p:spPr bwMode="auto">
          <a:xfrm>
            <a:off x="4051300" y="3502025"/>
            <a:ext cx="4813300" cy="2246313"/>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400"/>
              <a:t>Analyses performed using a DAP to node model would be denoted as Phase 1 and should be provided by each SDO.</a:t>
            </a:r>
          </a:p>
          <a:p>
            <a:pPr algn="l"/>
            <a:endParaRPr lang="en-US" sz="1400"/>
          </a:p>
          <a:p>
            <a:pPr algn="l"/>
            <a:r>
              <a:rPr lang="en-US" sz="1400"/>
              <a:t>However, technologies providing repeater or mesh capabilities would most likely wish to produce Phase 2 analyses based upon  these additional capabilties.</a:t>
            </a:r>
          </a:p>
          <a:p>
            <a:pPr algn="l"/>
            <a:r>
              <a:rPr lang="en-US" sz="1400"/>
              <a:t>Note that an additional requirement for meaningful comparison of Phase 2 results will be unambiguous definitions of terms such as “repeater “ and “mesh” as these were not established in Guideline Version 1.</a:t>
            </a:r>
          </a:p>
        </p:txBody>
      </p:sp>
      <p:sp>
        <p:nvSpPr>
          <p:cNvPr id="28694" name="TextBox 1"/>
          <p:cNvSpPr txBox="1">
            <a:spLocks noChangeArrowheads="1"/>
          </p:cNvSpPr>
          <p:nvPr/>
        </p:nvSpPr>
        <p:spPr bwMode="auto">
          <a:xfrm>
            <a:off x="747713" y="3271838"/>
            <a:ext cx="23574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a:t>Phase 1 Analysis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5800" y="457200"/>
            <a:ext cx="7772400" cy="558800"/>
          </a:xfrm>
        </p:spPr>
        <p:txBody>
          <a:bodyPr/>
          <a:lstStyle/>
          <a:p>
            <a:r>
              <a:rPr lang="en-US" smtClean="0"/>
              <a:t>Framework Observation &amp; Guideline – 5d</a:t>
            </a:r>
          </a:p>
        </p:txBody>
      </p:sp>
      <p:sp>
        <p:nvSpPr>
          <p:cNvPr id="29699" name="Content Placeholder 2"/>
          <p:cNvSpPr>
            <a:spLocks noGrp="1"/>
          </p:cNvSpPr>
          <p:nvPr>
            <p:ph idx="1"/>
          </p:nvPr>
        </p:nvSpPr>
        <p:spPr>
          <a:xfrm>
            <a:off x="279400" y="1295400"/>
            <a:ext cx="8709025" cy="1651000"/>
          </a:xfrm>
        </p:spPr>
        <p:txBody>
          <a:bodyPr/>
          <a:lstStyle/>
          <a:p>
            <a:pPr marL="0" indent="0">
              <a:buFontTx/>
              <a:buNone/>
            </a:pPr>
            <a:r>
              <a:rPr lang="en-US" sz="1800" smtClean="0"/>
              <a:t>The analysis of deployment performance could be based upon only the relationship between a transmitter receiver pair with messages being transferred from one radio MAC to another. Unfortunately this approach would not provide realistic throughput or latency analysis. Realism requires the inclusion of MAC behavior to represent both technology standard features and typical implementations. </a:t>
            </a:r>
          </a:p>
        </p:txBody>
      </p:sp>
      <p:sp>
        <p:nvSpPr>
          <p:cNvPr id="2970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970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pic>
        <p:nvPicPr>
          <p:cNvPr id="29702" name="Picture 2" descr="Flat Screen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352888" y="-26041350"/>
            <a:ext cx="262890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9703" name="Group 1"/>
          <p:cNvGrpSpPr>
            <a:grpSpLocks/>
          </p:cNvGrpSpPr>
          <p:nvPr/>
        </p:nvGrpSpPr>
        <p:grpSpPr bwMode="auto">
          <a:xfrm>
            <a:off x="127000" y="3068638"/>
            <a:ext cx="4876800" cy="1135062"/>
            <a:chOff x="279400" y="3635375"/>
            <a:chExt cx="5559425" cy="1724025"/>
          </a:xfrm>
        </p:grpSpPr>
        <p:pic>
          <p:nvPicPr>
            <p:cNvPr id="29705"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44700" y="3635375"/>
              <a:ext cx="66675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6" name="Picture 5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79800" y="3635375"/>
              <a:ext cx="66675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7" name="Rectangle 15"/>
            <p:cNvSpPr>
              <a:spLocks noChangeArrowheads="1"/>
            </p:cNvSpPr>
            <p:nvPr/>
          </p:nvSpPr>
          <p:spPr bwMode="auto">
            <a:xfrm>
              <a:off x="1879600" y="4419600"/>
              <a:ext cx="965200" cy="444500"/>
            </a:xfrm>
            <a:prstGeom prst="rect">
              <a:avLst/>
            </a:prstGeom>
            <a:solidFill>
              <a:schemeClr val="accent1"/>
            </a:solidFill>
            <a:ln w="12700" algn="ctr">
              <a:solidFill>
                <a:schemeClr val="tx1"/>
              </a:solidFill>
              <a:round/>
              <a:headEnd type="none" w="sm" len="sm"/>
              <a:tailEnd type="none" w="sm" len="sm"/>
            </a:ln>
          </p:spPr>
          <p:txBody>
            <a:bodyPr/>
            <a:lstStyle/>
            <a:p>
              <a:r>
                <a:rPr lang="en-US" sz="1800"/>
                <a:t>PHY</a:t>
              </a:r>
            </a:p>
          </p:txBody>
        </p:sp>
        <p:sp>
          <p:nvSpPr>
            <p:cNvPr id="29708" name="Rectangle 51"/>
            <p:cNvSpPr>
              <a:spLocks noChangeArrowheads="1"/>
            </p:cNvSpPr>
            <p:nvPr/>
          </p:nvSpPr>
          <p:spPr bwMode="auto">
            <a:xfrm>
              <a:off x="1882775" y="4864100"/>
              <a:ext cx="965200" cy="444500"/>
            </a:xfrm>
            <a:prstGeom prst="rect">
              <a:avLst/>
            </a:prstGeom>
            <a:solidFill>
              <a:schemeClr val="accent1"/>
            </a:solidFill>
            <a:ln w="12700" algn="ctr">
              <a:solidFill>
                <a:schemeClr val="tx1"/>
              </a:solidFill>
              <a:round/>
              <a:headEnd type="none" w="sm" len="sm"/>
              <a:tailEnd type="none" w="sm" len="sm"/>
            </a:ln>
          </p:spPr>
          <p:txBody>
            <a:bodyPr/>
            <a:lstStyle/>
            <a:p>
              <a:r>
                <a:rPr lang="en-US" sz="1800"/>
                <a:t>MAC</a:t>
              </a:r>
            </a:p>
          </p:txBody>
        </p:sp>
        <p:sp>
          <p:nvSpPr>
            <p:cNvPr id="29709" name="Rectangle 52"/>
            <p:cNvSpPr>
              <a:spLocks noChangeArrowheads="1"/>
            </p:cNvSpPr>
            <p:nvPr/>
          </p:nvSpPr>
          <p:spPr bwMode="auto">
            <a:xfrm>
              <a:off x="3327400" y="4419600"/>
              <a:ext cx="965200" cy="444500"/>
            </a:xfrm>
            <a:prstGeom prst="rect">
              <a:avLst/>
            </a:prstGeom>
            <a:solidFill>
              <a:schemeClr val="accent1"/>
            </a:solidFill>
            <a:ln w="12700" algn="ctr">
              <a:solidFill>
                <a:schemeClr val="tx1"/>
              </a:solidFill>
              <a:round/>
              <a:headEnd type="none" w="sm" len="sm"/>
              <a:tailEnd type="none" w="sm" len="sm"/>
            </a:ln>
          </p:spPr>
          <p:txBody>
            <a:bodyPr/>
            <a:lstStyle/>
            <a:p>
              <a:r>
                <a:rPr lang="en-US" sz="1800"/>
                <a:t>PHY</a:t>
              </a:r>
            </a:p>
          </p:txBody>
        </p:sp>
        <p:sp>
          <p:nvSpPr>
            <p:cNvPr id="29710" name="Rectangle 53"/>
            <p:cNvSpPr>
              <a:spLocks noChangeArrowheads="1"/>
            </p:cNvSpPr>
            <p:nvPr/>
          </p:nvSpPr>
          <p:spPr bwMode="auto">
            <a:xfrm>
              <a:off x="3330575" y="4864100"/>
              <a:ext cx="965200" cy="444500"/>
            </a:xfrm>
            <a:prstGeom prst="rect">
              <a:avLst/>
            </a:prstGeom>
            <a:solidFill>
              <a:schemeClr val="accent1"/>
            </a:solidFill>
            <a:ln w="12700" algn="ctr">
              <a:solidFill>
                <a:schemeClr val="tx1"/>
              </a:solidFill>
              <a:round/>
              <a:headEnd type="none" w="sm" len="sm"/>
              <a:tailEnd type="none" w="sm" len="sm"/>
            </a:ln>
          </p:spPr>
          <p:txBody>
            <a:bodyPr/>
            <a:lstStyle/>
            <a:p>
              <a:r>
                <a:rPr lang="en-US" sz="1800"/>
                <a:t>MAC</a:t>
              </a:r>
            </a:p>
          </p:txBody>
        </p:sp>
        <p:pic>
          <p:nvPicPr>
            <p:cNvPr id="29711" name="Picture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41350" y="4538663"/>
              <a:ext cx="981075"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12" name="Picture 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11675" y="4610100"/>
              <a:ext cx="979488"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9713" name="Curved Connector 13"/>
            <p:cNvCxnSpPr>
              <a:cxnSpLocks noChangeShapeType="1"/>
              <a:endCxn id="29708" idx="2"/>
            </p:cNvCxnSpPr>
            <p:nvPr/>
          </p:nvCxnSpPr>
          <p:spPr bwMode="auto">
            <a:xfrm rot="16200000" flipH="1">
              <a:off x="1726407" y="4669631"/>
              <a:ext cx="44450" cy="1233487"/>
            </a:xfrm>
            <a:prstGeom prst="curvedConnector3">
              <a:avLst>
                <a:gd name="adj1" fmla="val 614296"/>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29714" name="Curved Connector 21"/>
            <p:cNvCxnSpPr>
              <a:cxnSpLocks noChangeShapeType="1"/>
              <a:stCxn id="29710" idx="2"/>
            </p:cNvCxnSpPr>
            <p:nvPr/>
          </p:nvCxnSpPr>
          <p:spPr bwMode="auto">
            <a:xfrm rot="16200000" flipH="1">
              <a:off x="4393406" y="4728369"/>
              <a:ext cx="26988" cy="1187450"/>
            </a:xfrm>
            <a:prstGeom prst="curvedConnector3">
              <a:avLst>
                <a:gd name="adj1" fmla="val 948931"/>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pic>
          <p:nvPicPr>
            <p:cNvPr id="29715" name="Picture 20"/>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79400" y="4419600"/>
              <a:ext cx="3492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16" name="Picture 27"/>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87988" y="4657725"/>
              <a:ext cx="35083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9704" name="TextBox 20"/>
          <p:cNvSpPr txBox="1">
            <a:spLocks noChangeArrowheads="1"/>
          </p:cNvSpPr>
          <p:nvPr/>
        </p:nvSpPr>
        <p:spPr bwMode="auto">
          <a:xfrm>
            <a:off x="660400" y="4471988"/>
            <a:ext cx="8255000" cy="1384300"/>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400"/>
              <a:t>It is proposed that the PAP2 community needs to review parameters for inclusion. Candidates include: MAC queues, Buffer overflows, Packet loss/retry, transport protocol reliability (e.g.  UDPvs http- ACK/retry) , Packet size/fragmentation, media access/collision/backoff/retry, latency, etc.</a:t>
            </a:r>
          </a:p>
          <a:p>
            <a:pPr algn="l"/>
            <a:r>
              <a:rPr lang="en-US" sz="1400"/>
              <a:t>Step 1 would be to agree within  PAP2 on the set  of behavioral characteristics to be used.  </a:t>
            </a:r>
          </a:p>
          <a:p>
            <a:pPr algn="l"/>
            <a:r>
              <a:rPr lang="en-US" sz="1400"/>
              <a:t>Step 2 would involve each SDO proposing the values they would use for the selected parameters..</a:t>
            </a:r>
          </a:p>
          <a:p>
            <a:pPr algn="l"/>
            <a:r>
              <a:rPr lang="en-US" sz="1400"/>
              <a:t>Analyses will be performed using a single set of parameter values for each operational mode.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85800" y="381000"/>
            <a:ext cx="7772400" cy="774700"/>
          </a:xfrm>
        </p:spPr>
        <p:txBody>
          <a:bodyPr/>
          <a:lstStyle/>
          <a:p>
            <a:r>
              <a:rPr lang="en-US" smtClean="0"/>
              <a:t>Framework Observation &amp; Guideline- 6</a:t>
            </a:r>
          </a:p>
        </p:txBody>
      </p:sp>
      <p:sp>
        <p:nvSpPr>
          <p:cNvPr id="30723" name="Content Placeholder 2"/>
          <p:cNvSpPr>
            <a:spLocks noGrp="1"/>
          </p:cNvSpPr>
          <p:nvPr>
            <p:ph idx="1"/>
          </p:nvPr>
        </p:nvSpPr>
        <p:spPr>
          <a:xfrm>
            <a:off x="368300" y="1562100"/>
            <a:ext cx="8445500" cy="1828800"/>
          </a:xfrm>
        </p:spPr>
        <p:txBody>
          <a:bodyPr/>
          <a:lstStyle/>
          <a:p>
            <a:r>
              <a:rPr lang="en-US" smtClean="0"/>
              <a:t>There is no data traffic volume specified. It is presumed that some portion of the OpenSG requirements would be selected to quantify the representative data traffic to be used for analysis. Please identify the traffic flow.</a:t>
            </a:r>
          </a:p>
        </p:txBody>
      </p:sp>
      <p:sp>
        <p:nvSpPr>
          <p:cNvPr id="307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307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3DB0558C-E483-49A6-86C0-08A0421A7FFC}" type="slidenum">
              <a:rPr lang="en-US" sz="1200" b="0" smtClean="0"/>
              <a:pPr/>
              <a:t>28</a:t>
            </a:fld>
            <a:endParaRPr lang="en-US" sz="1200" b="0" smtClean="0"/>
          </a:p>
        </p:txBody>
      </p:sp>
      <p:sp>
        <p:nvSpPr>
          <p:cNvPr id="30727" name="TextBox 6"/>
          <p:cNvSpPr txBox="1">
            <a:spLocks noChangeArrowheads="1"/>
          </p:cNvSpPr>
          <p:nvPr/>
        </p:nvSpPr>
        <p:spPr bwMode="auto">
          <a:xfrm>
            <a:off x="508000" y="3455988"/>
            <a:ext cx="8255000" cy="523875"/>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400"/>
              <a:t>Node quantity and type will be generated as generally described in Guideline #1. The network traffic will be determined by selecting a number of transaction types from the OpenSG Requirements spreadsheet.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85800" y="381000"/>
            <a:ext cx="7772400" cy="774700"/>
          </a:xfrm>
        </p:spPr>
        <p:txBody>
          <a:bodyPr/>
          <a:lstStyle/>
          <a:p>
            <a:r>
              <a:rPr lang="en-US" smtClean="0"/>
              <a:t>Framework Observation &amp; Guideline- 7</a:t>
            </a:r>
          </a:p>
        </p:txBody>
      </p:sp>
      <p:sp>
        <p:nvSpPr>
          <p:cNvPr id="31747" name="Content Placeholder 2"/>
          <p:cNvSpPr>
            <a:spLocks noGrp="1"/>
          </p:cNvSpPr>
          <p:nvPr>
            <p:ph idx="1"/>
          </p:nvPr>
        </p:nvSpPr>
        <p:spPr>
          <a:xfrm>
            <a:off x="368300" y="1562100"/>
            <a:ext cx="8445500" cy="3162300"/>
          </a:xfrm>
        </p:spPr>
        <p:txBody>
          <a:bodyPr/>
          <a:lstStyle/>
          <a:p>
            <a:r>
              <a:rPr lang="en-US" smtClean="0"/>
              <a:t>The initial “Framework Basics” document states:</a:t>
            </a:r>
          </a:p>
          <a:p>
            <a:r>
              <a:rPr lang="en-US" smtClean="0"/>
              <a:t>Minimum output: quantity of wireless std/tech/spectrum network gear required by endpoint density category, incremental gear type/count for RF propagation factors &amp;  engineering work-arounds for subscribers, and no endpoint coverage conditions</a:t>
            </a:r>
          </a:p>
          <a:p>
            <a:endParaRPr lang="en-US" smtClean="0"/>
          </a:p>
          <a:p>
            <a:endParaRPr lang="en-US" smtClean="0"/>
          </a:p>
        </p:txBody>
      </p:sp>
      <p:sp>
        <p:nvSpPr>
          <p:cNvPr id="317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317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DAD9C731-4F5F-4544-B3E1-CD8EE3BF25B0}" type="slidenum">
              <a:rPr lang="en-US" sz="1200" b="0" smtClean="0"/>
              <a:pPr/>
              <a:t>29</a:t>
            </a:fld>
            <a:endParaRPr lang="en-US" sz="1200" b="0" smtClean="0"/>
          </a:p>
        </p:txBody>
      </p:sp>
      <p:sp>
        <p:nvSpPr>
          <p:cNvPr id="31751" name="TextBox 6"/>
          <p:cNvSpPr txBox="1">
            <a:spLocks noChangeArrowheads="1"/>
          </p:cNvSpPr>
          <p:nvPr/>
        </p:nvSpPr>
        <p:spPr bwMode="auto">
          <a:xfrm>
            <a:off x="381000" y="4419600"/>
            <a:ext cx="8547100" cy="1384300"/>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400"/>
              <a:t>Using the analysis guidelines 1-6 the results will show:</a:t>
            </a:r>
          </a:p>
          <a:p>
            <a:pPr algn="l"/>
            <a:r>
              <a:rPr lang="en-US" sz="1400"/>
              <a:t>How many nodes are reachable</a:t>
            </a:r>
          </a:p>
          <a:p>
            <a:pPr algn="l"/>
            <a:r>
              <a:rPr lang="en-US" sz="1400"/>
              <a:t>How many (which?) nodes are actually designated as serviceable and are included in the performance analysis</a:t>
            </a:r>
          </a:p>
          <a:p>
            <a:pPr algn="l"/>
            <a:r>
              <a:rPr lang="en-US" sz="1400"/>
              <a:t>Packet reliability for each serviceable node</a:t>
            </a:r>
          </a:p>
          <a:p>
            <a:pPr algn="l"/>
            <a:r>
              <a:rPr lang="en-US" sz="1400"/>
              <a:t>Data throughput for serviceable node</a:t>
            </a:r>
          </a:p>
          <a:p>
            <a:pPr algn="l"/>
            <a:r>
              <a:rPr lang="en-US" sz="1400"/>
              <a:t>System latency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defRPr/>
            </a:pPr>
            <a:r>
              <a:rPr lang="en-US" dirty="0" smtClean="0"/>
              <a:t>SGIP Monthly Report</a:t>
            </a:r>
            <a:endParaRPr lang="en-US" dirty="0"/>
          </a:p>
        </p:txBody>
      </p:sp>
      <p:sp>
        <p:nvSpPr>
          <p:cNvPr id="6147" name="Subtitle 2"/>
          <p:cNvSpPr>
            <a:spLocks noGrp="1"/>
          </p:cNvSpPr>
          <p:nvPr>
            <p:ph type="subTitle" idx="1"/>
          </p:nvPr>
        </p:nvSpPr>
        <p:spPr>
          <a:xfrm>
            <a:off x="228600" y="4705350"/>
            <a:ext cx="8686800" cy="1847850"/>
          </a:xfrm>
        </p:spPr>
        <p:txBody>
          <a:bodyPr/>
          <a:lstStyle/>
          <a:p>
            <a:r>
              <a:rPr lang="en-US" dirty="0" smtClean="0"/>
              <a:t>Prepared by: SGIP Plenary Leadership and SGIP PMO</a:t>
            </a:r>
          </a:p>
          <a:p>
            <a:endParaRPr lang="en-US" dirty="0" smtClean="0"/>
          </a:p>
          <a:p>
            <a:r>
              <a:rPr lang="en-US" dirty="0" smtClean="0"/>
              <a:t>Report covers activities for </a:t>
            </a:r>
            <a:r>
              <a:rPr lang="en-US" dirty="0" smtClean="0"/>
              <a:t>May, </a:t>
            </a:r>
            <a:r>
              <a:rPr lang="en-US" dirty="0" smtClean="0"/>
              <a:t>2011</a:t>
            </a:r>
          </a:p>
        </p:txBody>
      </p:sp>
      <p:sp>
        <p:nvSpPr>
          <p:cNvPr id="6148" name="TextBox 3"/>
          <p:cNvSpPr txBox="1">
            <a:spLocks noChangeArrowheads="1"/>
          </p:cNvSpPr>
          <p:nvPr/>
        </p:nvSpPr>
        <p:spPr bwMode="auto">
          <a:xfrm>
            <a:off x="774700" y="6440488"/>
            <a:ext cx="7626350" cy="276225"/>
          </a:xfrm>
          <a:prstGeom prst="rect">
            <a:avLst/>
          </a:prstGeom>
          <a:noFill/>
          <a:ln w="9525">
            <a:solidFill>
              <a:srgbClr val="FF9933"/>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dirty="0">
                <a:hlinkClick r:id="rId3"/>
              </a:rPr>
              <a:t>http://</a:t>
            </a:r>
            <a:r>
              <a:rPr lang="en-US" sz="1200" dirty="0" smtClean="0">
                <a:hlinkClick r:id="rId3"/>
              </a:rPr>
              <a:t>collaborate.nist.gov/twiki-sggrid/pub/SmartGrid/PMO/2011-05_SGIP_Monthly_Report_FINAL_V1.0.pptx</a:t>
            </a:r>
            <a:endParaRPr lang="en-US" sz="1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381000"/>
            <a:ext cx="7772400" cy="774700"/>
          </a:xfrm>
        </p:spPr>
        <p:txBody>
          <a:bodyPr/>
          <a:lstStyle/>
          <a:p>
            <a:r>
              <a:rPr lang="en-US" smtClean="0"/>
              <a:t>Framework Observation &amp; Guideline- - 8</a:t>
            </a:r>
          </a:p>
        </p:txBody>
      </p:sp>
      <p:sp>
        <p:nvSpPr>
          <p:cNvPr id="3" name="Content Placeholder 2"/>
          <p:cNvSpPr>
            <a:spLocks noGrp="1"/>
          </p:cNvSpPr>
          <p:nvPr>
            <p:ph idx="1"/>
          </p:nvPr>
        </p:nvSpPr>
        <p:spPr>
          <a:xfrm>
            <a:off x="368300" y="1562100"/>
            <a:ext cx="8445500" cy="4533900"/>
          </a:xfrm>
        </p:spPr>
        <p:txBody>
          <a:bodyPr/>
          <a:lstStyle/>
          <a:p>
            <a:pPr>
              <a:defRPr/>
            </a:pPr>
            <a:r>
              <a:rPr lang="en-US" dirty="0" smtClean="0"/>
              <a:t>How does the “Framework Basics” document relate to Guideline version 1?</a:t>
            </a:r>
          </a:p>
          <a:p>
            <a:pPr>
              <a:defRPr/>
            </a:pPr>
            <a:endParaRPr lang="en-US" dirty="0" smtClean="0"/>
          </a:p>
          <a:p>
            <a:pPr marL="0" indent="0">
              <a:buFontTx/>
              <a:buNone/>
              <a:defRPr/>
            </a:pPr>
            <a:r>
              <a:rPr lang="en-US" dirty="0" smtClean="0"/>
              <a:t>     Where and How do the deliverables called for fit into the context of Wireless Guidelines version 2?</a:t>
            </a:r>
          </a:p>
        </p:txBody>
      </p:sp>
      <p:sp>
        <p:nvSpPr>
          <p:cNvPr id="327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3277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27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8227CF16-A3F1-4E38-BD18-EC02386D5701}" type="slidenum">
              <a:rPr lang="en-US" sz="1200" b="0" smtClean="0"/>
              <a:pPr/>
              <a:t>30</a:t>
            </a:fld>
            <a:endParaRPr lang="en-US" sz="1200" b="0" smtClean="0"/>
          </a:p>
        </p:txBody>
      </p:sp>
      <p:sp>
        <p:nvSpPr>
          <p:cNvPr id="32775" name="TextBox 6"/>
          <p:cNvSpPr txBox="1">
            <a:spLocks noChangeArrowheads="1"/>
          </p:cNvSpPr>
          <p:nvPr/>
        </p:nvSpPr>
        <p:spPr bwMode="auto">
          <a:xfrm>
            <a:off x="381000" y="4419600"/>
            <a:ext cx="8547100" cy="307975"/>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400"/>
              <a:t>The analysis results would be added to Wireless Guideline version 1 as a new Chapter.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355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DC1FC29B-445A-4062-B699-FFDC45AB0E7D}" type="slidenum">
              <a:rPr lang="en-US" sz="1200" b="0" smtClean="0"/>
              <a:pPr/>
              <a:t>31</a:t>
            </a:fld>
            <a:endParaRPr lang="en-US" sz="1200" b="0" smtClean="0"/>
          </a:p>
        </p:txBody>
      </p:sp>
      <p:sp>
        <p:nvSpPr>
          <p:cNvPr id="23557" name="WordArt 2"/>
          <p:cNvSpPr>
            <a:spLocks noChangeArrowheads="1" noChangeShapeType="1" noTextEdit="1"/>
          </p:cNvSpPr>
          <p:nvPr/>
        </p:nvSpPr>
        <p:spPr bwMode="auto">
          <a:xfrm>
            <a:off x="1376363" y="800100"/>
            <a:ext cx="6096000" cy="190658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en-US" sz="8000" kern="10" dirty="0">
                <a:solidFill>
                  <a:srgbClr val="336699"/>
                </a:solidFill>
                <a:effectLst>
                  <a:outerShdw dist="45791" dir="2021404" algn="ctr" rotWithShape="0">
                    <a:srgbClr val="B2B2B2">
                      <a:alpha val="79999"/>
                    </a:srgbClr>
                  </a:outerShdw>
                </a:effectLst>
                <a:latin typeface="Times New Roman"/>
                <a:cs typeface="Times New Roman"/>
              </a:rPr>
              <a:t>NIST PAP#2</a:t>
            </a:r>
          </a:p>
          <a:p>
            <a:r>
              <a:rPr lang="en-US" sz="8000" kern="10" dirty="0" smtClean="0">
                <a:solidFill>
                  <a:srgbClr val="336699"/>
                </a:solidFill>
                <a:effectLst>
                  <a:outerShdw dist="45791" dir="2021404" algn="ctr" rotWithShape="0">
                    <a:srgbClr val="B2B2B2">
                      <a:alpha val="79999"/>
                    </a:srgbClr>
                  </a:outerShdw>
                </a:effectLst>
                <a:latin typeface="Times New Roman"/>
                <a:cs typeface="Times New Roman"/>
              </a:rPr>
              <a:t>Current </a:t>
            </a:r>
            <a:r>
              <a:rPr lang="en-US" sz="8000" kern="10" dirty="0">
                <a:solidFill>
                  <a:srgbClr val="336699"/>
                </a:solidFill>
                <a:effectLst>
                  <a:outerShdw dist="45791" dir="2021404" algn="ctr" rotWithShape="0">
                    <a:srgbClr val="B2B2B2">
                      <a:alpha val="79999"/>
                    </a:srgbClr>
                  </a:outerShdw>
                </a:effectLst>
                <a:latin typeface="Times New Roman"/>
                <a:cs typeface="Times New Roman"/>
              </a:rPr>
              <a:t>Work</a:t>
            </a:r>
          </a:p>
        </p:txBody>
      </p:sp>
      <p:sp>
        <p:nvSpPr>
          <p:cNvPr id="23558" name="Rectangle 1"/>
          <p:cNvSpPr>
            <a:spLocks noChangeArrowheads="1"/>
          </p:cNvSpPr>
          <p:nvPr/>
        </p:nvSpPr>
        <p:spPr bwMode="auto">
          <a:xfrm>
            <a:off x="419100" y="3263900"/>
            <a:ext cx="8509000"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en-US" sz="1800" dirty="0" smtClean="0"/>
              <a:t>July 05 </a:t>
            </a:r>
            <a:r>
              <a:rPr lang="en-US" sz="1800" dirty="0"/>
              <a:t>- Teleconference 2:00pm ET </a:t>
            </a:r>
          </a:p>
          <a:p>
            <a:pPr algn="l"/>
            <a:r>
              <a:rPr lang="en-US" sz="1800" u="sng" dirty="0">
                <a:hlinkClick r:id="rId3"/>
              </a:rPr>
              <a:t>Agenda &amp; Presentation</a:t>
            </a:r>
            <a:endParaRPr lang="en-US" sz="1800" u="sng" dirty="0"/>
          </a:p>
          <a:p>
            <a:pPr algn="l"/>
            <a:endParaRPr lang="en-US" sz="1800" dirty="0"/>
          </a:p>
          <a:p>
            <a:pPr algn="l"/>
            <a:r>
              <a:rPr lang="en-US" sz="1800" dirty="0"/>
              <a:t> </a:t>
            </a:r>
          </a:p>
          <a:p>
            <a:pPr algn="l"/>
            <a:r>
              <a:rPr lang="en-US" sz="1800" dirty="0">
                <a:hlinkClick r:id="rId4"/>
              </a:rPr>
              <a:t>Detailed Framework Proposal (Cunningham)</a:t>
            </a:r>
            <a:r>
              <a:rPr lang="en-US" sz="1800" dirty="0"/>
              <a:t> </a:t>
            </a:r>
          </a:p>
          <a:p>
            <a:pPr algn="l"/>
            <a:endParaRPr lang="en-US" sz="1800" dirty="0"/>
          </a:p>
          <a:p>
            <a:pPr algn="l"/>
            <a:endParaRPr lang="en-US" sz="1800" dirty="0"/>
          </a:p>
          <a:p>
            <a:pPr algn="l"/>
            <a:r>
              <a:rPr lang="en-US" sz="1800" dirty="0" smtClean="0">
                <a:solidFill>
                  <a:srgbClr val="FF0000"/>
                </a:solidFill>
              </a:rPr>
              <a:t>July 21</a:t>
            </a:r>
            <a:r>
              <a:rPr lang="en-US" sz="1800" dirty="0" smtClean="0"/>
              <a:t>, </a:t>
            </a:r>
            <a:r>
              <a:rPr lang="en-US" sz="1800" dirty="0"/>
              <a:t>Aug 2, Aug 16 - Teleconference 2:00pm ET </a:t>
            </a:r>
          </a:p>
          <a:p>
            <a:pPr algn="l"/>
            <a:r>
              <a:rPr lang="en-US" sz="1800" dirty="0"/>
              <a:t>July 12-14, 2011 - </a:t>
            </a:r>
            <a:r>
              <a:rPr lang="en-US" sz="1800" dirty="0">
                <a:hlinkClick r:id="rId5" action="ppaction://hlinkfile"/>
              </a:rPr>
              <a:t>SGIP</a:t>
            </a:r>
            <a:r>
              <a:rPr lang="en-US" sz="1800" dirty="0"/>
              <a:t> Summer Meeting, Montreal Canada </a:t>
            </a:r>
          </a:p>
        </p:txBody>
      </p:sp>
      <p:sp>
        <p:nvSpPr>
          <p:cNvPr id="23559" name="TextBox 2"/>
          <p:cNvSpPr txBox="1">
            <a:spLocks noChangeArrowheads="1"/>
          </p:cNvSpPr>
          <p:nvPr/>
        </p:nvSpPr>
        <p:spPr bwMode="auto">
          <a:xfrm>
            <a:off x="1028700" y="6100763"/>
            <a:ext cx="6791325" cy="338137"/>
          </a:xfrm>
          <a:prstGeom prst="rect">
            <a:avLst/>
          </a:prstGeom>
          <a:noFill/>
          <a:ln w="9525">
            <a:solidFill>
              <a:srgbClr val="FF9966"/>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600"/>
              <a:t>http://collaborate.nist.gov/twiki-sggrid/bin/view/SmartGrid/PAP02Wireless</a:t>
            </a:r>
          </a:p>
        </p:txBody>
      </p:sp>
      <p:sp>
        <p:nvSpPr>
          <p:cNvPr id="23560" name="TextBox 4"/>
          <p:cNvSpPr txBox="1">
            <a:spLocks noChangeArrowheads="1"/>
          </p:cNvSpPr>
          <p:nvPr/>
        </p:nvSpPr>
        <p:spPr bwMode="auto">
          <a:xfrm>
            <a:off x="525379" y="3886200"/>
            <a:ext cx="7797969" cy="307777"/>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400" dirty="0" smtClean="0">
                <a:hlinkClick r:id="rId6"/>
              </a:rPr>
              <a:t>http://collaborate.nist.gov/twiki-sggrid/pub/SmartGrid/PAP02Wireless/Presentation_07052011.pptx</a:t>
            </a:r>
            <a:endParaRPr lang="en-US" sz="1400" dirty="0" smtClean="0"/>
          </a:p>
        </p:txBody>
      </p:sp>
      <p:sp>
        <p:nvSpPr>
          <p:cNvPr id="23561" name="TextBox 5"/>
          <p:cNvSpPr txBox="1">
            <a:spLocks noChangeArrowheads="1"/>
          </p:cNvSpPr>
          <p:nvPr/>
        </p:nvSpPr>
        <p:spPr bwMode="auto">
          <a:xfrm>
            <a:off x="571500" y="4760913"/>
            <a:ext cx="7670800" cy="307975"/>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400">
                <a:hlinkClick r:id="rId4"/>
              </a:rPr>
              <a:t>http://collaborate.nist.gov/twiki-sggrid/pub/SmartGrid/PAP02Wireless/Frmwrk-Tool-Dtls-r0.1.xls</a:t>
            </a:r>
            <a:endParaRPr lang="en-US" sz="1400"/>
          </a:p>
        </p:txBody>
      </p:sp>
    </p:spTree>
    <p:extLst>
      <p:ext uri="{BB962C8B-B14F-4D97-AF65-F5344CB8AC3E}">
        <p14:creationId xmlns:p14="http://schemas.microsoft.com/office/powerpoint/2010/main" val="39767378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6"/>
          <p:cNvSpPr>
            <a:spLocks noGrp="1"/>
          </p:cNvSpPr>
          <p:nvPr>
            <p:ph type="title" idx="4294967295"/>
          </p:nvPr>
        </p:nvSpPr>
        <p:spPr>
          <a:xfrm>
            <a:off x="685800" y="0"/>
            <a:ext cx="7772400" cy="3067050"/>
          </a:xfrm>
        </p:spPr>
        <p:txBody>
          <a:bodyPr anchor="b"/>
          <a:lstStyle/>
          <a:p>
            <a:pPr>
              <a:defRPr/>
            </a:pPr>
            <a:r>
              <a:rPr lang="en-US" kern="1200" dirty="0" smtClean="0">
                <a:ea typeface="ヒラギノ角ゴ Pro W6" pitchFamily="-108" charset="-128"/>
                <a:cs typeface="Arial" charset="0"/>
              </a:rPr>
              <a:t>Update on Modified-</a:t>
            </a:r>
            <a:r>
              <a:rPr lang="en-US" kern="1200" dirty="0" err="1" smtClean="0">
                <a:ea typeface="ヒラギノ角ゴ Pro W6" pitchFamily="-108" charset="-128"/>
                <a:cs typeface="Arial" charset="0"/>
              </a:rPr>
              <a:t>Erceg</a:t>
            </a:r>
            <a:r>
              <a:rPr lang="en-US" kern="1200" dirty="0" smtClean="0">
                <a:ea typeface="ヒラギノ角ゴ Pro W6" pitchFamily="-108" charset="-128"/>
                <a:cs typeface="Arial" charset="0"/>
              </a:rPr>
              <a:t>/SUI Path Loss Model</a:t>
            </a:r>
          </a:p>
        </p:txBody>
      </p:sp>
      <p:sp>
        <p:nvSpPr>
          <p:cNvPr id="33795" name="Rectangle 3"/>
          <p:cNvSpPr>
            <a:spLocks noGrp="1" noChangeArrowheads="1"/>
          </p:cNvSpPr>
          <p:nvPr>
            <p:ph type="body" idx="4294967295"/>
          </p:nvPr>
        </p:nvSpPr>
        <p:spPr>
          <a:xfrm>
            <a:off x="609600" y="3200400"/>
            <a:ext cx="7772400" cy="1500188"/>
          </a:xfrm>
        </p:spPr>
        <p:txBody>
          <a:bodyPr/>
          <a:lstStyle/>
          <a:p>
            <a:pPr marL="457200" lvl="1" indent="0" algn="ctr">
              <a:buFont typeface="Times" charset="0"/>
              <a:buNone/>
            </a:pPr>
            <a:r>
              <a:rPr lang="en-US" smtClean="0">
                <a:ea typeface="ヒラギノ角ゴ Pro W3"/>
                <a:cs typeface="ヒラギノ角ゴ Pro W3"/>
              </a:rPr>
              <a:t>May 24, 2011</a:t>
            </a:r>
          </a:p>
          <a:p>
            <a:pPr marL="457200" lvl="1" indent="0" algn="ctr">
              <a:buFont typeface="Times" charset="0"/>
              <a:buNone/>
            </a:pPr>
            <a:endParaRPr lang="en-US" smtClean="0">
              <a:ea typeface="ヒラギノ角ゴ Pro W3"/>
              <a:cs typeface="ヒラギノ角ゴ Pro W3"/>
            </a:endParaRPr>
          </a:p>
          <a:p>
            <a:pPr marL="457200" lvl="1" indent="0" algn="ctr">
              <a:buFont typeface="Times" charset="0"/>
              <a:buNone/>
            </a:pPr>
            <a:r>
              <a:rPr lang="en-US" smtClean="0">
                <a:ea typeface="ヒラギノ角ゴ Pro W3"/>
                <a:cs typeface="ヒラギノ角ゴ Pro W3"/>
              </a:rPr>
              <a:t>Prepared by Doug Gray</a:t>
            </a:r>
            <a:br>
              <a:rPr lang="en-US" smtClean="0">
                <a:ea typeface="ヒラギノ角ゴ Pro W3"/>
                <a:cs typeface="ヒラギノ角ゴ Pro W3"/>
              </a:rPr>
            </a:br>
            <a:r>
              <a:rPr lang="en-US" smtClean="0">
                <a:ea typeface="ヒラギノ角ゴ Pro W3"/>
                <a:cs typeface="ヒラギノ角ゴ Pro W3"/>
              </a:rPr>
              <a:t>Consultant to WiMAX Forum</a:t>
            </a:r>
          </a:p>
        </p:txBody>
      </p:sp>
      <p:pic>
        <p:nvPicPr>
          <p:cNvPr id="33796" name="Picture 7" descr="wmx_forum_logo_RGB.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49713" y="4935538"/>
            <a:ext cx="1220787"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11" descr="base_rgb"/>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400800"/>
            <a:ext cx="91440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Outline</a:t>
            </a:r>
          </a:p>
        </p:txBody>
      </p:sp>
      <p:sp>
        <p:nvSpPr>
          <p:cNvPr id="34819" name="Content Placeholder 2"/>
          <p:cNvSpPr>
            <a:spLocks noGrp="1"/>
          </p:cNvSpPr>
          <p:nvPr>
            <p:ph idx="1"/>
          </p:nvPr>
        </p:nvSpPr>
        <p:spPr>
          <a:xfrm>
            <a:off x="457200" y="1435100"/>
            <a:ext cx="8229600" cy="4876800"/>
          </a:xfrm>
        </p:spPr>
        <p:txBody>
          <a:bodyPr/>
          <a:lstStyle/>
          <a:p>
            <a:r>
              <a:rPr lang="en-US" smtClean="0"/>
              <a:t>Can Modified Erceg/SUI model be considered for lower (700 MHz) and possibly higher (6000 MHz) frequency?</a:t>
            </a:r>
          </a:p>
          <a:p>
            <a:pPr lvl="1"/>
            <a:r>
              <a:rPr lang="en-US" smtClean="0"/>
              <a:t>Addresses question from Bill Godwin</a:t>
            </a:r>
          </a:p>
          <a:p>
            <a:pPr lvl="1"/>
            <a:r>
              <a:rPr lang="en-US" smtClean="0"/>
              <a:t>Short answer: Yes, it looks reasonable</a:t>
            </a:r>
          </a:p>
          <a:p>
            <a:r>
              <a:rPr lang="en-US" smtClean="0"/>
              <a:t>Link Budget: The next step in wireless range prediction and coverage analysis</a:t>
            </a:r>
          </a:p>
          <a:p>
            <a:pPr lvl="1"/>
            <a:endParaRPr lang="en-US" smtClean="0"/>
          </a:p>
          <a:p>
            <a:pPr lvl="1"/>
            <a:endParaRPr lang="en-US" smtClean="0"/>
          </a:p>
        </p:txBody>
      </p:sp>
      <p:sp>
        <p:nvSpPr>
          <p:cNvPr id="34820" name="Slide Number Placeholder 3"/>
          <p:cNvSpPr>
            <a:spLocks noGrp="1"/>
          </p:cNvSpPr>
          <p:nvPr>
            <p:ph type="sldNum" sz="quarter" idx="12"/>
          </p:nvPr>
        </p:nvSpPr>
        <p:spPr>
          <a:xfrm>
            <a:off x="279400" y="6267450"/>
            <a:ext cx="5588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r"/>
            <a:fld id="{1C770C58-A048-4DF5-9BEC-6B4E35B29FEC}" type="slidenum">
              <a:rPr lang="en-US" sz="1400" b="0" smtClean="0"/>
              <a:pPr algn="r"/>
              <a:t>33</a:t>
            </a:fld>
            <a:endParaRPr lang="en-US" sz="14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t>Modified Erceg-SUI &amp; Hata-Okumura at 700 MHz</a:t>
            </a:r>
          </a:p>
        </p:txBody>
      </p:sp>
      <p:sp>
        <p:nvSpPr>
          <p:cNvPr id="35843" name="Slide Number Placeholder 3"/>
          <p:cNvSpPr>
            <a:spLocks noGrp="1"/>
          </p:cNvSpPr>
          <p:nvPr>
            <p:ph type="sldNum" sz="quarter" idx="12"/>
          </p:nvPr>
        </p:nvSpPr>
        <p:spPr>
          <a:xfrm>
            <a:off x="279400" y="6267450"/>
            <a:ext cx="5588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r"/>
            <a:fld id="{676DD419-7C03-4E0C-835D-C531DF438CFF}" type="slidenum">
              <a:rPr lang="en-US" sz="1400" b="0" smtClean="0"/>
              <a:pPr algn="r"/>
              <a:t>34</a:t>
            </a:fld>
            <a:endParaRPr lang="en-US" sz="1400" b="0" smtClean="0"/>
          </a:p>
        </p:txBody>
      </p:sp>
      <p:sp>
        <p:nvSpPr>
          <p:cNvPr id="35844" name="Content Placeholder 4"/>
          <p:cNvSpPr>
            <a:spLocks noGrp="1"/>
          </p:cNvSpPr>
          <p:nvPr>
            <p:ph idx="1"/>
          </p:nvPr>
        </p:nvSpPr>
        <p:spPr>
          <a:xfrm>
            <a:off x="4978400" y="1600200"/>
            <a:ext cx="3860800" cy="4864100"/>
          </a:xfrm>
        </p:spPr>
        <p:txBody>
          <a:bodyPr/>
          <a:lstStyle/>
          <a:p>
            <a:r>
              <a:rPr lang="en-US" sz="2000" smtClean="0"/>
              <a:t>BS Antenna: 30 m</a:t>
            </a:r>
          </a:p>
          <a:p>
            <a:r>
              <a:rPr lang="en-US" sz="2000" smtClean="0"/>
              <a:t>SS Antenna:  2 m</a:t>
            </a:r>
          </a:p>
          <a:p>
            <a:r>
              <a:rPr lang="en-US" sz="2000" smtClean="0"/>
              <a:t>Good agreement between Erceg B &amp; C &amp; Hata Suburban</a:t>
            </a:r>
          </a:p>
          <a:p>
            <a:r>
              <a:rPr lang="en-US" sz="2000" smtClean="0"/>
              <a:t>Good agreement between Erceg A &amp; Hata Urban for Path Length &gt; 3.5 km</a:t>
            </a:r>
          </a:p>
          <a:p>
            <a:r>
              <a:rPr lang="en-US" sz="2000" smtClean="0"/>
              <a:t>Within 10 dB for Path Length &lt; 3.5 km</a:t>
            </a:r>
          </a:p>
          <a:p>
            <a:r>
              <a:rPr lang="en-US" sz="2000" smtClean="0"/>
              <a:t>Large difference between Hata Rural and Erceg Type C </a:t>
            </a:r>
          </a:p>
        </p:txBody>
      </p:sp>
      <p:pic>
        <p:nvPicPr>
          <p:cNvPr id="3584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113" y="1701800"/>
            <a:ext cx="4600575"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6" name="TextBox 7"/>
          <p:cNvSpPr txBox="1">
            <a:spLocks noChangeArrowheads="1"/>
          </p:cNvSpPr>
          <p:nvPr/>
        </p:nvSpPr>
        <p:spPr bwMode="auto">
          <a:xfrm>
            <a:off x="558800" y="4876800"/>
            <a:ext cx="79375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2000" i="1">
                <a:solidFill>
                  <a:srgbClr val="002060"/>
                </a:solidFill>
              </a:rPr>
              <a:t>Hata-Okumura Model: </a:t>
            </a:r>
          </a:p>
          <a:p>
            <a:pPr>
              <a:buFont typeface="Arial" charset="0"/>
              <a:buChar char="•"/>
            </a:pPr>
            <a:r>
              <a:rPr lang="en-US" sz="1800" i="1">
                <a:solidFill>
                  <a:srgbClr val="002060"/>
                </a:solidFill>
              </a:rPr>
              <a:t> Valid from 150 MHz to 1500 MHz</a:t>
            </a:r>
          </a:p>
          <a:p>
            <a:pPr>
              <a:buFont typeface="Arial" charset="0"/>
              <a:buChar char="•"/>
            </a:pPr>
            <a:r>
              <a:rPr lang="en-US" sz="1800" i="1">
                <a:solidFill>
                  <a:srgbClr val="002060"/>
                </a:solidFill>
              </a:rPr>
              <a:t> BS Antenna &gt;30 m (higher than rooftops)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t>Modified Erceg-SUI &amp; WINNER II at 6000 MHz</a:t>
            </a:r>
          </a:p>
        </p:txBody>
      </p:sp>
      <p:sp>
        <p:nvSpPr>
          <p:cNvPr id="36867" name="Slide Number Placeholder 3"/>
          <p:cNvSpPr>
            <a:spLocks noGrp="1"/>
          </p:cNvSpPr>
          <p:nvPr>
            <p:ph type="sldNum" sz="quarter" idx="12"/>
          </p:nvPr>
        </p:nvSpPr>
        <p:spPr>
          <a:xfrm>
            <a:off x="279400" y="6267450"/>
            <a:ext cx="5588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r"/>
            <a:fld id="{E84BB927-F07B-4E77-B0DB-66B0386F7B94}" type="slidenum">
              <a:rPr lang="en-US" sz="1400" b="0" smtClean="0"/>
              <a:pPr algn="r"/>
              <a:t>35</a:t>
            </a:fld>
            <a:endParaRPr lang="en-US" sz="1400" b="0" smtClean="0"/>
          </a:p>
        </p:txBody>
      </p:sp>
      <p:sp>
        <p:nvSpPr>
          <p:cNvPr id="36868" name="Content Placeholder 4"/>
          <p:cNvSpPr>
            <a:spLocks noGrp="1"/>
          </p:cNvSpPr>
          <p:nvPr>
            <p:ph idx="1"/>
          </p:nvPr>
        </p:nvSpPr>
        <p:spPr>
          <a:xfrm>
            <a:off x="5029200" y="1600200"/>
            <a:ext cx="3746500" cy="4876800"/>
          </a:xfrm>
        </p:spPr>
        <p:txBody>
          <a:bodyPr/>
          <a:lstStyle/>
          <a:p>
            <a:r>
              <a:rPr lang="en-US" sz="2000" smtClean="0"/>
              <a:t>BS Antenna: 25 m</a:t>
            </a:r>
          </a:p>
          <a:p>
            <a:r>
              <a:rPr lang="en-US" sz="2000" smtClean="0"/>
              <a:t>SS Antenna: 1.5 m</a:t>
            </a:r>
          </a:p>
          <a:p>
            <a:r>
              <a:rPr lang="en-US" sz="2000" smtClean="0"/>
              <a:t>Good </a:t>
            </a:r>
            <a:r>
              <a:rPr lang="en-US" sz="1800" smtClean="0"/>
              <a:t>agreement</a:t>
            </a:r>
            <a:r>
              <a:rPr lang="en-US" sz="2000" smtClean="0"/>
              <a:t> between WINNER II (Urban) and Erceg (Type A) </a:t>
            </a:r>
          </a:p>
          <a:p>
            <a:r>
              <a:rPr lang="en-US" sz="2000" smtClean="0"/>
              <a:t>Large difference between WINNER Rural and Erceg Type C </a:t>
            </a:r>
          </a:p>
        </p:txBody>
      </p:sp>
      <p:pic>
        <p:nvPicPr>
          <p:cNvPr id="3686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213" y="1700213"/>
            <a:ext cx="4600575" cy="277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0" name="TextBox 5"/>
          <p:cNvSpPr txBox="1">
            <a:spLocks noChangeArrowheads="1"/>
          </p:cNvSpPr>
          <p:nvPr/>
        </p:nvSpPr>
        <p:spPr bwMode="auto">
          <a:xfrm>
            <a:off x="558800" y="4648200"/>
            <a:ext cx="7937500"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2000" i="1">
                <a:solidFill>
                  <a:srgbClr val="002060"/>
                </a:solidFill>
              </a:rPr>
              <a:t>WINNER II Model: </a:t>
            </a:r>
          </a:p>
          <a:p>
            <a:pPr>
              <a:buFont typeface="Arial" charset="0"/>
              <a:buChar char="•"/>
            </a:pPr>
            <a:r>
              <a:rPr lang="en-US" sz="1800" i="1">
                <a:solidFill>
                  <a:srgbClr val="002060"/>
                </a:solidFill>
              </a:rPr>
              <a:t> Formulation similar to Hata-Okumura</a:t>
            </a:r>
          </a:p>
          <a:p>
            <a:pPr>
              <a:buFont typeface="Arial" charset="0"/>
              <a:buChar char="•"/>
            </a:pPr>
            <a:r>
              <a:rPr lang="en-US" sz="1800" i="1">
                <a:solidFill>
                  <a:srgbClr val="002060"/>
                </a:solidFill>
              </a:rPr>
              <a:t> Valid from 2000 MHz to 6000 MHz</a:t>
            </a:r>
          </a:p>
          <a:p>
            <a:pPr>
              <a:buFont typeface="Arial" charset="0"/>
              <a:buChar char="•"/>
            </a:pPr>
            <a:r>
              <a:rPr lang="en-US" sz="1800" i="1">
                <a:solidFill>
                  <a:srgbClr val="002060"/>
                </a:solidFill>
              </a:rPr>
              <a:t> BS Antenna “much” higher than mean building height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44500" y="-125413"/>
            <a:ext cx="8432800" cy="1509713"/>
          </a:xfrm>
        </p:spPr>
        <p:txBody>
          <a:bodyPr/>
          <a:lstStyle/>
          <a:p>
            <a:r>
              <a:rPr lang="en-US" smtClean="0"/>
              <a:t>Summary of Common Large Scale Models</a:t>
            </a:r>
          </a:p>
        </p:txBody>
      </p:sp>
      <p:sp>
        <p:nvSpPr>
          <p:cNvPr id="37891" name="Slide Number Placeholder 3"/>
          <p:cNvSpPr>
            <a:spLocks noGrp="1"/>
          </p:cNvSpPr>
          <p:nvPr>
            <p:ph type="sldNum" sz="quarter" idx="12"/>
          </p:nvPr>
        </p:nvSpPr>
        <p:spPr>
          <a:xfrm>
            <a:off x="279400" y="6267450"/>
            <a:ext cx="5588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r"/>
            <a:fld id="{79C8111D-F1E4-41BE-A446-89D10EF943FA}" type="slidenum">
              <a:rPr lang="en-US" sz="1400" b="0" smtClean="0"/>
              <a:pPr algn="r"/>
              <a:t>36</a:t>
            </a:fld>
            <a:endParaRPr lang="en-US" sz="1400" b="0" smtClean="0"/>
          </a:p>
        </p:txBody>
      </p:sp>
      <p:pic>
        <p:nvPicPr>
          <p:cNvPr id="3789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88" y="933450"/>
            <a:ext cx="8201025"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smtClean="0"/>
              <a:t>Link Budget: The Next Step for Range &amp; Coverage Analysis</a:t>
            </a:r>
          </a:p>
        </p:txBody>
      </p:sp>
      <p:sp>
        <p:nvSpPr>
          <p:cNvPr id="38915" name="Content Placeholder 2"/>
          <p:cNvSpPr>
            <a:spLocks noGrp="1"/>
          </p:cNvSpPr>
          <p:nvPr>
            <p:ph idx="1"/>
          </p:nvPr>
        </p:nvSpPr>
        <p:spPr>
          <a:xfrm>
            <a:off x="419100" y="1600200"/>
            <a:ext cx="8470900" cy="4876800"/>
          </a:xfrm>
        </p:spPr>
        <p:txBody>
          <a:bodyPr/>
          <a:lstStyle/>
          <a:p>
            <a:r>
              <a:rPr lang="en-US" sz="2000" smtClean="0"/>
              <a:t>System Gain (DL Data Channel, UL Data Channel, &amp; Control Channels)</a:t>
            </a:r>
          </a:p>
          <a:p>
            <a:pPr lvl="1"/>
            <a:r>
              <a:rPr lang="en-US" sz="1700" smtClean="0"/>
              <a:t>Technology Specific, Max EIRP may be frequency band-specific</a:t>
            </a:r>
          </a:p>
          <a:p>
            <a:pPr lvl="1"/>
            <a:r>
              <a:rPr lang="en-US" sz="1700" smtClean="0"/>
              <a:t>BS &amp; SS/terminal/actor: Tx Power, Antenna Gain, Rx Sensitivity, Smart antenna enhancements, etc</a:t>
            </a:r>
          </a:p>
          <a:p>
            <a:pPr lvl="2"/>
            <a:r>
              <a:rPr lang="en-US" sz="1700" smtClean="0"/>
              <a:t>Some SS parameters will vary with application</a:t>
            </a:r>
          </a:p>
          <a:p>
            <a:pPr lvl="1"/>
            <a:r>
              <a:rPr lang="en-US" sz="1700" b="1" smtClean="0"/>
              <a:t>Account for SG requirements for </a:t>
            </a:r>
            <a:r>
              <a:rPr lang="en-US" sz="1700" b="1" u="sng" smtClean="0"/>
              <a:t>BER &amp; Minimum Cell-Edge Thruput </a:t>
            </a:r>
          </a:p>
          <a:p>
            <a:r>
              <a:rPr lang="en-US" sz="2000" smtClean="0"/>
              <a:t>Fade Margin </a:t>
            </a:r>
          </a:p>
          <a:p>
            <a:pPr lvl="1"/>
            <a:r>
              <a:rPr lang="en-US" sz="1700" b="1" smtClean="0"/>
              <a:t>Value selected for desired </a:t>
            </a:r>
            <a:r>
              <a:rPr lang="en-US" sz="1700" b="1" u="sng" smtClean="0"/>
              <a:t>SG Availability (99.9%, 99.99%, or ??)</a:t>
            </a:r>
          </a:p>
          <a:p>
            <a:pPr lvl="1"/>
            <a:r>
              <a:rPr lang="en-US" sz="1700" smtClean="0"/>
              <a:t>Typical values: 8 to 12 dB</a:t>
            </a:r>
            <a:endParaRPr lang="en-US" smtClean="0"/>
          </a:p>
          <a:p>
            <a:r>
              <a:rPr lang="en-US" sz="2000" smtClean="0"/>
              <a:t>Penetration Loss</a:t>
            </a:r>
          </a:p>
          <a:p>
            <a:pPr lvl="1"/>
            <a:r>
              <a:rPr lang="en-US" sz="1700" smtClean="0"/>
              <a:t>Necessary for </a:t>
            </a:r>
            <a:r>
              <a:rPr lang="en-US" sz="1700" b="1" u="sng" smtClean="0"/>
              <a:t>outdoor-to-indoor</a:t>
            </a:r>
            <a:r>
              <a:rPr lang="en-US" sz="1700" smtClean="0"/>
              <a:t> or </a:t>
            </a:r>
            <a:r>
              <a:rPr lang="en-US" sz="1700" b="1" u="sng" smtClean="0"/>
              <a:t>indoor-to-outdoor</a:t>
            </a:r>
            <a:r>
              <a:rPr lang="en-US" sz="1700" smtClean="0"/>
              <a:t> transmission</a:t>
            </a:r>
          </a:p>
          <a:p>
            <a:pPr lvl="1"/>
            <a:r>
              <a:rPr lang="en-US" sz="1700" smtClean="0"/>
              <a:t>Varies with frequency, wall material, &amp; number of walls</a:t>
            </a:r>
          </a:p>
        </p:txBody>
      </p:sp>
      <p:sp>
        <p:nvSpPr>
          <p:cNvPr id="38916" name="Slide Number Placeholder 3"/>
          <p:cNvSpPr>
            <a:spLocks noGrp="1"/>
          </p:cNvSpPr>
          <p:nvPr>
            <p:ph type="sldNum" sz="quarter" idx="12"/>
          </p:nvPr>
        </p:nvSpPr>
        <p:spPr>
          <a:xfrm>
            <a:off x="444500" y="6330950"/>
            <a:ext cx="3937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r"/>
            <a:fld id="{C0573BBF-0337-403E-B324-405408D7F047}" type="slidenum">
              <a:rPr lang="en-US" sz="1400" b="0" smtClean="0"/>
              <a:pPr algn="r"/>
              <a:t>37</a:t>
            </a:fld>
            <a:endParaRPr lang="en-US" sz="14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Issues with Existing Simulations</a:t>
            </a:r>
          </a:p>
        </p:txBody>
      </p:sp>
      <p:sp>
        <p:nvSpPr>
          <p:cNvPr id="20483" name="Content Placeholder 2"/>
          <p:cNvSpPr>
            <a:spLocks noGrp="1"/>
          </p:cNvSpPr>
          <p:nvPr>
            <p:ph idx="1"/>
          </p:nvPr>
        </p:nvSpPr>
        <p:spPr>
          <a:xfrm>
            <a:off x="419100" y="1231900"/>
            <a:ext cx="8470900" cy="4635500"/>
          </a:xfrm>
        </p:spPr>
        <p:txBody>
          <a:bodyPr/>
          <a:lstStyle/>
          <a:p>
            <a:r>
              <a:rPr lang="en-US" sz="2000" smtClean="0"/>
              <a:t>Typical methodology: 3GPP2, 802.16m, ITU-R M.2135, etc.</a:t>
            </a:r>
          </a:p>
          <a:p>
            <a:pPr lvl="1"/>
            <a:r>
              <a:rPr lang="en-US" sz="2000" smtClean="0"/>
              <a:t>Technology specific with focus on mobility</a:t>
            </a:r>
          </a:p>
          <a:p>
            <a:pPr lvl="2"/>
            <a:r>
              <a:rPr lang="en-US" sz="2000" smtClean="0"/>
              <a:t>SG requirements dominated by </a:t>
            </a:r>
            <a:r>
              <a:rPr lang="en-US" sz="2000" u="sng" smtClean="0"/>
              <a:t>fixed</a:t>
            </a:r>
            <a:r>
              <a:rPr lang="en-US" sz="2000" smtClean="0"/>
              <a:t> terminals</a:t>
            </a:r>
          </a:p>
          <a:p>
            <a:pPr lvl="1"/>
            <a:r>
              <a:rPr lang="en-US" sz="2000" smtClean="0"/>
              <a:t>Cluster of 19 base stations with specific BS to BS spacing</a:t>
            </a:r>
          </a:p>
          <a:p>
            <a:pPr lvl="2"/>
            <a:r>
              <a:rPr lang="en-US" sz="2000" smtClean="0"/>
              <a:t>Typically close resulting in higher channel capacity</a:t>
            </a:r>
          </a:p>
          <a:p>
            <a:pPr lvl="1"/>
            <a:r>
              <a:rPr lang="en-US" sz="2000" smtClean="0"/>
              <a:t>Applicable for specific frequency band 900, 2000 MHz</a:t>
            </a:r>
          </a:p>
          <a:p>
            <a:pPr lvl="2"/>
            <a:r>
              <a:rPr lang="en-US" sz="2000" smtClean="0"/>
              <a:t>SG looking for solutions from 700 to 6000 MHz</a:t>
            </a:r>
          </a:p>
          <a:p>
            <a:pPr lvl="1"/>
            <a:r>
              <a:rPr lang="en-US" sz="2000" smtClean="0"/>
              <a:t>Generally depend on path loss models assuming high BS antenna height (above roof-top): Hata, Cost231, WINNER II, etc.</a:t>
            </a:r>
          </a:p>
          <a:p>
            <a:pPr lvl="2"/>
            <a:r>
              <a:rPr lang="en-US" sz="2000" smtClean="0"/>
              <a:t>Not consistent with SG requirements: Erceg-Modified a better choice</a:t>
            </a:r>
          </a:p>
          <a:p>
            <a:pPr lvl="1"/>
            <a:r>
              <a:rPr lang="en-US" sz="2000" smtClean="0"/>
              <a:t>Relatively few active users/terminals per sector/cell: 10 users per sector (30 per BS) is typical</a:t>
            </a:r>
          </a:p>
          <a:p>
            <a:pPr lvl="2"/>
            <a:r>
              <a:rPr lang="en-US" sz="2000" smtClean="0"/>
              <a:t>This is not representative of a typical SG deployment (ex: SMs will number in the 1000s)</a:t>
            </a:r>
          </a:p>
        </p:txBody>
      </p:sp>
      <p:sp>
        <p:nvSpPr>
          <p:cNvPr id="20484"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5C39F949-206C-4213-B29C-EC23E190C434}" type="slidenum">
              <a:rPr lang="en-US" sz="1400" smtClean="0"/>
              <a:pPr eaLnBrk="1" hangingPunct="1"/>
              <a:t>38</a:t>
            </a:fld>
            <a:endParaRPr lang="en-US" sz="1400" smtClean="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6"/>
          <p:cNvSpPr>
            <a:spLocks noGrp="1"/>
          </p:cNvSpPr>
          <p:nvPr>
            <p:ph type="title" idx="4294967295"/>
          </p:nvPr>
        </p:nvSpPr>
        <p:spPr>
          <a:xfrm>
            <a:off x="685800" y="0"/>
            <a:ext cx="7772400" cy="3067050"/>
          </a:xfrm>
        </p:spPr>
        <p:txBody>
          <a:bodyPr anchor="b"/>
          <a:lstStyle/>
          <a:p>
            <a:pPr algn="ctr">
              <a:defRPr/>
            </a:pPr>
            <a:r>
              <a:rPr lang="en-US" kern="1200" dirty="0" smtClean="0">
                <a:ea typeface="ヒラギノ角ゴ Pro W6" pitchFamily="-108" charset="-128"/>
                <a:cs typeface="Arial" charset="0"/>
              </a:rPr>
              <a:t>Some Discussion Materials</a:t>
            </a:r>
            <a:br>
              <a:rPr lang="en-US" kern="1200" dirty="0" smtClean="0">
                <a:ea typeface="ヒラギノ角ゴ Pro W6" pitchFamily="-108" charset="-128"/>
                <a:cs typeface="Arial" charset="0"/>
              </a:rPr>
            </a:br>
            <a:r>
              <a:rPr lang="en-US" kern="1200" dirty="0" smtClean="0">
                <a:ea typeface="ヒラギノ角ゴ Pro W6" pitchFamily="-108" charset="-128"/>
                <a:cs typeface="Arial" charset="0"/>
              </a:rPr>
              <a:t> for July 5, 2011 PAP2 Call</a:t>
            </a:r>
          </a:p>
        </p:txBody>
      </p:sp>
      <p:sp>
        <p:nvSpPr>
          <p:cNvPr id="5123" name="Rectangle 3"/>
          <p:cNvSpPr>
            <a:spLocks noGrp="1" noChangeArrowheads="1"/>
          </p:cNvSpPr>
          <p:nvPr>
            <p:ph type="body" idx="4294967295"/>
          </p:nvPr>
        </p:nvSpPr>
        <p:spPr>
          <a:xfrm>
            <a:off x="609600" y="3200400"/>
            <a:ext cx="7772400" cy="1500188"/>
          </a:xfrm>
        </p:spPr>
        <p:txBody>
          <a:bodyPr/>
          <a:lstStyle/>
          <a:p>
            <a:pPr marL="457200" lvl="1" indent="0" algn="ctr">
              <a:buFont typeface="Times" charset="0"/>
              <a:buNone/>
            </a:pPr>
            <a:endParaRPr lang="en-US" sz="2000" smtClean="0">
              <a:ea typeface="ヒラギノ角ゴ Pro W3"/>
              <a:cs typeface="ヒラギノ角ゴ Pro W3"/>
            </a:endParaRPr>
          </a:p>
          <a:p>
            <a:pPr marL="457200" lvl="1" indent="0" algn="ctr">
              <a:buFont typeface="Times" charset="0"/>
              <a:buNone/>
            </a:pPr>
            <a:r>
              <a:rPr lang="en-US" sz="2000" smtClean="0">
                <a:ea typeface="ヒラギノ角ゴ Pro W3"/>
                <a:cs typeface="ヒラギノ角ゴ Pro W3"/>
              </a:rPr>
              <a:t>Prepared by Doug Gray</a:t>
            </a:r>
            <a:br>
              <a:rPr lang="en-US" sz="2000" smtClean="0">
                <a:ea typeface="ヒラギノ角ゴ Pro W3"/>
                <a:cs typeface="ヒラギノ角ゴ Pro W3"/>
              </a:rPr>
            </a:br>
            <a:r>
              <a:rPr lang="en-US" sz="2000" smtClean="0">
                <a:ea typeface="ヒラギノ角ゴ Pro W3"/>
                <a:cs typeface="ヒラギノ角ゴ Pro W3"/>
              </a:rPr>
              <a:t>Consultant to WiMAX Forum</a:t>
            </a:r>
          </a:p>
        </p:txBody>
      </p:sp>
      <p:pic>
        <p:nvPicPr>
          <p:cNvPr id="5124" name="Picture 7" descr="wmx_forum_logo_RGB.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49713" y="4935538"/>
            <a:ext cx="1220787"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11" descr="base_rgb"/>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400800"/>
            <a:ext cx="91440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0" y="0"/>
            <a:ext cx="5461000" cy="660400"/>
          </a:xfrm>
        </p:spPr>
        <p:txBody>
          <a:bodyPr/>
          <a:lstStyle/>
          <a:p>
            <a:r>
              <a:rPr lang="en-US" sz="2000" dirty="0" smtClean="0"/>
              <a:t>Standards Being Addressed by PAPs</a:t>
            </a:r>
          </a:p>
        </p:txBody>
      </p:sp>
      <p:graphicFrame>
        <p:nvGraphicFramePr>
          <p:cNvPr id="8" name="Content Placeholder 7"/>
          <p:cNvGraphicFramePr>
            <a:graphicFrameLocks noGrp="1"/>
          </p:cNvGraphicFramePr>
          <p:nvPr>
            <p:ph idx="1"/>
          </p:nvPr>
        </p:nvGraphicFramePr>
        <p:xfrm>
          <a:off x="304800" y="685800"/>
          <a:ext cx="8153400" cy="5805505"/>
        </p:xfrm>
        <a:graphic>
          <a:graphicData uri="http://schemas.openxmlformats.org/drawingml/2006/table">
            <a:tbl>
              <a:tblPr firstRow="1" bandRow="1">
                <a:tableStyleId>{5C22544A-7EE6-4342-B048-85BDC9FD1C3A}</a:tableStyleId>
              </a:tblPr>
              <a:tblGrid>
                <a:gridCol w="3962400"/>
                <a:gridCol w="4191000"/>
              </a:tblGrid>
              <a:tr h="335268">
                <a:tc>
                  <a:txBody>
                    <a:bodyPr/>
                    <a:lstStyle/>
                    <a:p>
                      <a:r>
                        <a:rPr lang="en-US" sz="1600" dirty="0" smtClean="0"/>
                        <a:t>Priority Action Plan</a:t>
                      </a:r>
                      <a:endParaRPr lang="en-US" sz="1600" dirty="0"/>
                    </a:p>
                  </a:txBody>
                  <a:tcPr marT="45718" marB="45718"/>
                </a:tc>
                <a:tc>
                  <a:txBody>
                    <a:bodyPr/>
                    <a:lstStyle/>
                    <a:p>
                      <a:r>
                        <a:rPr lang="en-US" sz="1600" dirty="0" smtClean="0"/>
                        <a:t>Standard(s) or </a:t>
                      </a:r>
                      <a:r>
                        <a:rPr lang="en-US" sz="1600" baseline="0" dirty="0" smtClean="0"/>
                        <a:t>Guideline(s)</a:t>
                      </a:r>
                      <a:endParaRPr lang="en-US" sz="1600" dirty="0"/>
                    </a:p>
                  </a:txBody>
                  <a:tcPr marT="45718" marB="45718"/>
                </a:tc>
              </a:tr>
              <a:tr h="2783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latin typeface="+mn-lt"/>
                        </a:rPr>
                        <a:t>PAP 0 - </a:t>
                      </a:r>
                      <a:r>
                        <a:rPr lang="sv-SE" sz="1000" u="none" strike="noStrike" smtClean="0">
                          <a:latin typeface="+mn-lt"/>
                        </a:rPr>
                        <a:t>Meter Upgradeability Standard</a:t>
                      </a:r>
                      <a:endParaRPr lang="sv-SE" sz="1000" b="0" i="0" u="none" strike="noStrike" smtClean="0">
                        <a:solidFill>
                          <a:srgbClr val="000000"/>
                        </a:solidFill>
                        <a:latin typeface="+mn-lt"/>
                      </a:endParaRPr>
                    </a:p>
                  </a:txBody>
                  <a:tcPr marL="7620" marR="7620" marT="7620" marB="0" anchor="ctr"/>
                </a:tc>
                <a:tc>
                  <a:txBody>
                    <a:bodyPr/>
                    <a:lstStyle/>
                    <a:p>
                      <a:pPr marL="0" indent="0" algn="l" fontAlgn="ctr">
                        <a:tabLst/>
                      </a:pPr>
                      <a:r>
                        <a:rPr lang="en-US" sz="900" b="0" i="0" u="none" strike="noStrike" dirty="0" smtClean="0">
                          <a:solidFill>
                            <a:srgbClr val="000000"/>
                          </a:solidFill>
                          <a:latin typeface="+mn-lt"/>
                        </a:rPr>
                        <a:t>NEMA Meter Upgradability Standard: SG-AMI 1-2009 </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1 - Role of IP in the Smart Grid  </a:t>
                      </a:r>
                      <a:endParaRPr lang="en-US" sz="1000" b="0" i="0" u="none" strike="noStrike" dirty="0">
                        <a:solidFill>
                          <a:srgbClr val="000000"/>
                        </a:solidFill>
                        <a:latin typeface="Calibri"/>
                      </a:endParaRPr>
                    </a:p>
                  </a:txBody>
                  <a:tcPr marL="7620" marR="7620" marT="7620" marB="0" anchor="ctr"/>
                </a:tc>
                <a:tc>
                  <a:txBody>
                    <a:bodyPr/>
                    <a:lstStyle/>
                    <a:p>
                      <a:pPr marL="0" indent="0" algn="l" fontAlgn="ctr">
                        <a:tabLst/>
                      </a:pPr>
                      <a:r>
                        <a:rPr lang="en-US" sz="900" u="none" strike="noStrike" dirty="0" smtClean="0">
                          <a:latin typeface="+mn-lt"/>
                        </a:rPr>
                        <a:t>Informational</a:t>
                      </a:r>
                      <a:r>
                        <a:rPr lang="en-US" sz="900" u="none" strike="noStrike" baseline="0" dirty="0" smtClean="0">
                          <a:latin typeface="+mn-lt"/>
                        </a:rPr>
                        <a:t> </a:t>
                      </a:r>
                      <a:r>
                        <a:rPr lang="en-US" sz="900" u="none" strike="noStrike" dirty="0" smtClean="0">
                          <a:latin typeface="+mn-lt"/>
                        </a:rPr>
                        <a:t>IETF RFC</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2 - Wireless Communications for the Smart Grid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IEEE 802.x, 3GPP</a:t>
                      </a:r>
                      <a:r>
                        <a:rPr lang="en-US" sz="900" u="none" strike="noStrike" dirty="0" smtClean="0">
                          <a:latin typeface="+mn-lt"/>
                        </a:rPr>
                        <a:t>, 3GPP2</a:t>
                      </a:r>
                      <a:r>
                        <a:rPr lang="en-US" sz="900" u="none" strike="noStrike" dirty="0">
                          <a:latin typeface="+mn-lt"/>
                        </a:rPr>
                        <a:t>, ATIS, TIA </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3 - Common Price Communication Model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OASIS </a:t>
                      </a:r>
                      <a:r>
                        <a:rPr lang="en-US" sz="900" u="none" strike="noStrike" dirty="0" smtClean="0">
                          <a:latin typeface="+mn-lt"/>
                        </a:rPr>
                        <a:t>EMIX, </a:t>
                      </a:r>
                      <a:r>
                        <a:rPr lang="en-US" sz="900" u="none" strike="noStrike" dirty="0">
                          <a:latin typeface="+mn-lt"/>
                        </a:rPr>
                        <a:t>ZigBee </a:t>
                      </a:r>
                      <a:r>
                        <a:rPr lang="en-US" sz="900" u="none" strike="noStrike" dirty="0" smtClean="0">
                          <a:latin typeface="+mn-lt"/>
                        </a:rPr>
                        <a:t>SEP 2, NAESB </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4 - Common Scheduling Mechanism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OASIS WS-Calendar</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5 - Standard Meter Data Profiles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AEIC </a:t>
                      </a:r>
                      <a:r>
                        <a:rPr lang="en-US" sz="900" u="none" strike="noStrike" dirty="0" smtClean="0">
                          <a:latin typeface="+mn-lt"/>
                        </a:rPr>
                        <a:t>V2.0 Meter</a:t>
                      </a:r>
                      <a:r>
                        <a:rPr lang="en-US" sz="900" u="none" strike="noStrike" baseline="0" dirty="0" smtClean="0">
                          <a:latin typeface="+mn-lt"/>
                        </a:rPr>
                        <a:t> </a:t>
                      </a:r>
                      <a:r>
                        <a:rPr lang="en-US" sz="900" u="none" strike="noStrike" dirty="0" smtClean="0">
                          <a:latin typeface="+mn-lt"/>
                        </a:rPr>
                        <a:t>Guidelines (addressing use of ANSI C12)</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6 - Common Semantic Model for Meter Data Tables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ANSI </a:t>
                      </a:r>
                      <a:r>
                        <a:rPr lang="en-US" sz="900" u="none" strike="noStrike" dirty="0" smtClean="0">
                          <a:latin typeface="+mn-lt"/>
                        </a:rPr>
                        <a:t>C12.19-2008, </a:t>
                      </a:r>
                      <a:r>
                        <a:rPr lang="en-US" sz="900" u="none" strike="noStrike" dirty="0">
                          <a:latin typeface="+mn-lt"/>
                        </a:rPr>
                        <a:t>MultiSpeak </a:t>
                      </a:r>
                      <a:r>
                        <a:rPr lang="en-US" sz="900" u="none" strike="noStrike" dirty="0" smtClean="0">
                          <a:latin typeface="+mn-lt"/>
                        </a:rPr>
                        <a:t>V4, </a:t>
                      </a:r>
                      <a:r>
                        <a:rPr lang="en-US" sz="900" u="none" strike="noStrike" dirty="0">
                          <a:latin typeface="+mn-lt"/>
                        </a:rPr>
                        <a:t>IEC 61968-9</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7 - Electric Storage Interconnection Guidelines  </a:t>
                      </a:r>
                      <a:endParaRPr lang="en-US" sz="1000" b="0" i="0" u="none" strike="noStrike" dirty="0">
                        <a:solidFill>
                          <a:srgbClr val="000000"/>
                        </a:solidFill>
                        <a:latin typeface="Calibri"/>
                      </a:endParaRPr>
                    </a:p>
                  </a:txBody>
                  <a:tcPr marL="7620" marR="7620" marT="7620" marB="0" anchor="ctr"/>
                </a:tc>
                <a:tc>
                  <a:txBody>
                    <a:bodyPr/>
                    <a:lstStyle/>
                    <a:p>
                      <a:pPr algn="l" fontAlgn="ctr"/>
                      <a:r>
                        <a:rPr lang="nl-NL" sz="900" u="none" strike="noStrike">
                          <a:latin typeface="+mn-lt"/>
                        </a:rPr>
                        <a:t>IEEE 1547.4, IEEE 1547.7, IEEE 1547.8, IEC 61850-7-420, ZigBee </a:t>
                      </a:r>
                      <a:r>
                        <a:rPr lang="nl-NL" sz="900" u="none" strike="noStrike" smtClean="0">
                          <a:latin typeface="+mn-lt"/>
                        </a:rPr>
                        <a:t>SEP 2</a:t>
                      </a:r>
                      <a:endParaRPr lang="nl-NL" sz="900" b="0" i="0" u="none" strike="noStrike">
                        <a:solidFill>
                          <a:srgbClr val="000000"/>
                        </a:solidFill>
                        <a:latin typeface="+mn-lt"/>
                      </a:endParaRPr>
                    </a:p>
                  </a:txBody>
                  <a:tcPr marL="45720" marR="0" marT="0" marB="0" anchor="ctr"/>
                </a:tc>
              </a:tr>
              <a:tr h="278300">
                <a:tc>
                  <a:txBody>
                    <a:bodyPr/>
                    <a:lstStyle/>
                    <a:p>
                      <a:pPr algn="l" fontAlgn="b"/>
                      <a:r>
                        <a:rPr lang="en-US" sz="1000" u="none" strike="noStrike" dirty="0"/>
                        <a:t>PAP 8 - CIM for Distribution Grid Management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IEC 61850-7-420, IEC 61968-3-9, IEC 61968-13,14, MultiSpeak </a:t>
                      </a:r>
                      <a:r>
                        <a:rPr lang="en-US" sz="900" u="none" strike="noStrike" dirty="0" smtClean="0">
                          <a:latin typeface="+mn-lt"/>
                        </a:rPr>
                        <a:t>V4, </a:t>
                      </a:r>
                      <a:r>
                        <a:rPr lang="en-US" sz="900" u="none" strike="noStrike" dirty="0">
                          <a:latin typeface="+mn-lt"/>
                        </a:rPr>
                        <a:t>IEEE 1547</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9 - Standard DR and DER Signals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NAESB WEQ015, OASIS </a:t>
                      </a:r>
                      <a:r>
                        <a:rPr lang="en-US" sz="900" u="none" strike="noStrike" dirty="0" smtClean="0">
                          <a:latin typeface="+mn-lt"/>
                        </a:rPr>
                        <a:t>EMIX, </a:t>
                      </a:r>
                      <a:r>
                        <a:rPr lang="en-US" sz="900" u="none" strike="noStrike" dirty="0">
                          <a:latin typeface="+mn-lt"/>
                        </a:rPr>
                        <a:t>OpenADR, ZigBee </a:t>
                      </a:r>
                      <a:r>
                        <a:rPr lang="en-US" sz="900" u="none" strike="noStrike" dirty="0" smtClean="0">
                          <a:latin typeface="+mn-lt"/>
                        </a:rPr>
                        <a:t>SEP 2</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10 - Standard Energy Usage Information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smtClean="0">
                          <a:latin typeface="+mn-lt"/>
                        </a:rPr>
                        <a:t>NAESB Energy Usage Information, </a:t>
                      </a:r>
                      <a:r>
                        <a:rPr lang="en-US" sz="900" u="none" strike="noStrike" dirty="0" err="1" smtClean="0">
                          <a:latin typeface="+mn-lt"/>
                        </a:rPr>
                        <a:t>OpenADE</a:t>
                      </a:r>
                      <a:r>
                        <a:rPr lang="en-US" sz="900" u="none" strike="noStrike" dirty="0" smtClean="0">
                          <a:latin typeface="+mn-lt"/>
                        </a:rPr>
                        <a:t>/NAESB ESPI, </a:t>
                      </a:r>
                      <a:r>
                        <a:rPr lang="en-US" sz="900" u="none" strike="noStrike" dirty="0" err="1" smtClean="0">
                          <a:latin typeface="+mn-lt"/>
                        </a:rPr>
                        <a:t>ZigBee</a:t>
                      </a:r>
                      <a:r>
                        <a:rPr lang="en-US" sz="900" u="none" strike="noStrike" dirty="0" smtClean="0">
                          <a:latin typeface="+mn-lt"/>
                        </a:rPr>
                        <a:t> SEP 2, IEC 61968-9, ASHRAE SPC 201P</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11 - Common Object Models for Electric Transportation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ZigBee </a:t>
                      </a:r>
                      <a:r>
                        <a:rPr lang="en-US" sz="900" u="none" strike="noStrike" dirty="0" smtClean="0">
                          <a:latin typeface="+mn-lt"/>
                        </a:rPr>
                        <a:t>SEP 2, </a:t>
                      </a:r>
                      <a:r>
                        <a:rPr lang="en-US" sz="900" u="none" strike="noStrike" dirty="0">
                          <a:latin typeface="+mn-lt"/>
                        </a:rPr>
                        <a:t>SAE J1772, SAE J2836/1-3 , SAE J2847/1-3, ISO/IEC 15118-1,3, SAE J2931, IEEE P2030-2, IEC 62196</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12 - IEC 61850 Objects/DNP3 Mapping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smtClean="0">
                          <a:latin typeface="+mn-lt"/>
                        </a:rPr>
                        <a:t>IEEE Std 1815 (DNP3); IEEE P1815.1 (plus anticipated dual logo with the IEC)</a:t>
                      </a:r>
                      <a:endParaRPr lang="en-US" sz="900" b="0" i="0" u="none" strike="noStrike" dirty="0">
                        <a:solidFill>
                          <a:srgbClr val="000000"/>
                        </a:solidFill>
                        <a:latin typeface="+mn-lt"/>
                      </a:endParaRPr>
                    </a:p>
                  </a:txBody>
                  <a:tcPr marL="45720" marR="0" marT="0" marB="0" anchor="ctr"/>
                </a:tc>
              </a:tr>
              <a:tr h="327649">
                <a:tc>
                  <a:txBody>
                    <a:bodyPr/>
                    <a:lstStyle/>
                    <a:p>
                      <a:pPr marL="457200" indent="-457200" algn="l" fontAlgn="b"/>
                      <a:r>
                        <a:rPr lang="en-US" sz="1000" u="none" strike="noStrike" dirty="0"/>
                        <a:t>PAP 13 - Time Synchronization, IEC 61850 Objects/IEEE C37.118 Harmonization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smtClean="0">
                          <a:latin typeface="+mn-lt"/>
                        </a:rPr>
                        <a:t>IEEE PC37.238; IEEE C37.118.1; IEEE C38.118.2; IEC 61850-90-5 (plus anticipated dual logo with the IEEE)</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14 - Transmission and Distribution Power Systems Model Mapping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IEC 61968-3, </a:t>
                      </a:r>
                      <a:r>
                        <a:rPr lang="en-US" sz="900" u="none" strike="noStrike" dirty="0" smtClean="0">
                          <a:latin typeface="+mn-lt"/>
                        </a:rPr>
                        <a:t>MultiSpeak V4</a:t>
                      </a:r>
                      <a:endParaRPr lang="en-US" sz="900" b="0" i="0" u="none" strike="noStrike" dirty="0">
                        <a:solidFill>
                          <a:srgbClr val="000000"/>
                        </a:solidFill>
                        <a:latin typeface="+mn-lt"/>
                      </a:endParaRPr>
                    </a:p>
                  </a:txBody>
                  <a:tcPr marL="45720" marR="0" marT="0" marB="0" anchor="ctr"/>
                </a:tc>
              </a:tr>
              <a:tr h="411466">
                <a:tc>
                  <a:txBody>
                    <a:bodyPr/>
                    <a:lstStyle/>
                    <a:p>
                      <a:pPr marL="457200" indent="-457200" algn="l" fontAlgn="b"/>
                      <a:r>
                        <a:rPr lang="en-US" sz="1000" u="none" strike="noStrike" dirty="0"/>
                        <a:t>PAP 15 - Harmonize Power Line Carrier Standards for Appliance Communications in the Home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DNP3 (IEEE 1815), HomePlug AV, HomePlug C&amp;C, IEEE P1901 and  P1901.2, ISO/IEC 12139-1, G.9960 (G.hn/PHY), G.9961 (G.hn/DLL), G.9972 (G.cx), G.hnem, ISO/IEC 14908-3,  ISO/IEC 14543,  EN </a:t>
                      </a:r>
                      <a:r>
                        <a:rPr lang="en-US" sz="900" u="none" strike="noStrike" dirty="0" smtClean="0">
                          <a:latin typeface="+mn-lt"/>
                        </a:rPr>
                        <a:t>50065-1</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16 - Wind Plant Communications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IEC 61400-25</a:t>
                      </a:r>
                      <a:endParaRPr lang="en-US" sz="900" b="0" i="0" u="none" strike="noStrike" dirty="0">
                        <a:solidFill>
                          <a:srgbClr val="000000"/>
                        </a:solidFill>
                        <a:latin typeface="+mn-lt"/>
                      </a:endParaRPr>
                    </a:p>
                  </a:txBody>
                  <a:tcPr marL="45720" marR="0" marT="0" marB="0" anchor="ctr"/>
                </a:tc>
              </a:tr>
              <a:tr h="278300">
                <a:tc>
                  <a:txBody>
                    <a:bodyPr/>
                    <a:lstStyle/>
                    <a:p>
                      <a:pPr algn="l" fontAlgn="ctr"/>
                      <a:r>
                        <a:rPr lang="en-US" sz="1000" b="0" i="0" u="none" strike="noStrike" dirty="0" smtClean="0">
                          <a:solidFill>
                            <a:schemeClr val="tx1"/>
                          </a:solidFill>
                          <a:latin typeface="+mn-lt"/>
                        </a:rPr>
                        <a:t>PAP 17 - Facility Smart Grid Information Standard</a:t>
                      </a:r>
                      <a:endParaRPr lang="en-US" sz="1000" b="0" i="0" u="none" strike="noStrike" dirty="0">
                        <a:solidFill>
                          <a:schemeClr val="tx1"/>
                        </a:solidFill>
                        <a:latin typeface="+mn-lt"/>
                      </a:endParaRPr>
                    </a:p>
                  </a:txBody>
                  <a:tcPr marL="7620" marR="7620" marT="7620"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latin typeface="+mn-lt"/>
                        </a:rPr>
                        <a:t>New</a:t>
                      </a:r>
                      <a:r>
                        <a:rPr lang="en-US" sz="900" u="none" strike="noStrike" dirty="0" smtClean="0">
                          <a:solidFill>
                            <a:schemeClr val="tx1"/>
                          </a:solidFill>
                          <a:latin typeface="+mn-lt"/>
                        </a:rPr>
                        <a:t> Facility Smart Grid Information Standard ASHRAE</a:t>
                      </a:r>
                      <a:r>
                        <a:rPr lang="en-US" sz="900" u="none" strike="noStrike" baseline="0" dirty="0" smtClean="0">
                          <a:solidFill>
                            <a:schemeClr val="tx1"/>
                          </a:solidFill>
                          <a:latin typeface="+mn-lt"/>
                        </a:rPr>
                        <a:t> </a:t>
                      </a:r>
                      <a:r>
                        <a:rPr lang="en-US" sz="900" u="none" strike="noStrike" dirty="0" smtClean="0">
                          <a:solidFill>
                            <a:schemeClr val="tx1"/>
                          </a:solidFill>
                          <a:latin typeface="+mn-lt"/>
                        </a:rPr>
                        <a:t>SPC 201P</a:t>
                      </a:r>
                      <a:endParaRPr lang="en-US" sz="900" b="1" i="0" u="none" strike="noStrike" dirty="0" smtClean="0">
                        <a:solidFill>
                          <a:schemeClr val="tx1"/>
                        </a:solidFill>
                        <a:latin typeface="+mn-lt"/>
                      </a:endParaRPr>
                    </a:p>
                  </a:txBody>
                  <a:tcPr marL="45720" marR="0" marT="0" marB="0" anchor="ctr"/>
                </a:tc>
              </a:tr>
              <a:tr h="278300">
                <a:tc>
                  <a:txBody>
                    <a:bodyPr/>
                    <a:lstStyle/>
                    <a:p>
                      <a:pPr algn="l" fontAlgn="ctr"/>
                      <a:r>
                        <a:rPr lang="en-US" sz="1000" b="0" i="0" u="none" strike="noStrike" dirty="0" smtClean="0">
                          <a:solidFill>
                            <a:schemeClr val="tx1"/>
                          </a:solidFill>
                          <a:latin typeface="+mn-lt"/>
                        </a:rPr>
                        <a:t>PAP 18 - SEP 1.x to SEP 2 Transition and Coexistence </a:t>
                      </a:r>
                      <a:endParaRPr lang="en-US" sz="1000" b="0" i="0" u="none" strike="noStrike" dirty="0">
                        <a:solidFill>
                          <a:schemeClr val="tx1"/>
                        </a:solidFill>
                        <a:latin typeface="+mn-lt"/>
                      </a:endParaRPr>
                    </a:p>
                  </a:txBody>
                  <a:tcPr marL="7620" marR="7620" marT="7620"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smtClean="0">
                          <a:solidFill>
                            <a:schemeClr val="tx1"/>
                          </a:solidFill>
                          <a:latin typeface="+mn-lt"/>
                        </a:rPr>
                        <a:t>SEP 1.0, 1.x, 2.0, Transition and Coexistence Best Practices</a:t>
                      </a:r>
                    </a:p>
                  </a:txBody>
                  <a:tcPr marL="45720" marR="0" marT="0" marB="0" anchor="ctr"/>
                </a:tc>
              </a:tr>
            </a:tbl>
          </a:graphicData>
        </a:graphic>
      </p:graphicFrame>
      <p:sp>
        <p:nvSpPr>
          <p:cNvPr id="4" name="Footer Placeholder 4"/>
          <p:cNvSpPr txBox="1">
            <a:spLocks/>
          </p:cNvSpPr>
          <p:nvPr/>
        </p:nvSpPr>
        <p:spPr>
          <a:xfrm>
            <a:off x="2743200" y="6629400"/>
            <a:ext cx="3733800" cy="228600"/>
          </a:xfrm>
          <a:prstGeom prst="rect">
            <a:avLst/>
          </a:prstGeom>
        </p:spPr>
        <p:txBody>
          <a:bodyPr/>
          <a:lstStyle>
            <a:lvl1pPr algn="ctr">
              <a:defRPr sz="1200"/>
            </a:lvl1pPr>
          </a:lstStyle>
          <a:p>
            <a:pPr eaLnBrk="1" fontAlgn="auto" hangingPunct="1">
              <a:spcBef>
                <a:spcPts val="0"/>
              </a:spcBef>
              <a:spcAft>
                <a:spcPts val="0"/>
              </a:spcAft>
              <a:defRPr/>
            </a:pPr>
            <a:r>
              <a:rPr lang="en-US" b="0" dirty="0" smtClean="0">
                <a:latin typeface="+mn-lt"/>
              </a:rPr>
              <a:t>April 2011 Activities - PMO Monthly Report</a:t>
            </a:r>
            <a:endParaRPr lang="en-US" b="0" dirty="0">
              <a:latin typeface="+mn-lt"/>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Outline</a:t>
            </a:r>
          </a:p>
        </p:txBody>
      </p:sp>
      <p:sp>
        <p:nvSpPr>
          <p:cNvPr id="6147" name="Content Placeholder 2"/>
          <p:cNvSpPr>
            <a:spLocks noGrp="1"/>
          </p:cNvSpPr>
          <p:nvPr>
            <p:ph idx="1"/>
          </p:nvPr>
        </p:nvSpPr>
        <p:spPr>
          <a:xfrm>
            <a:off x="457200" y="1435100"/>
            <a:ext cx="8229600" cy="4876800"/>
          </a:xfrm>
        </p:spPr>
        <p:txBody>
          <a:bodyPr/>
          <a:lstStyle/>
          <a:p>
            <a:pPr marL="496888" indent="-457200">
              <a:buClrTx/>
              <a:buFontTx/>
              <a:buAutoNum type="arabicPeriod"/>
            </a:pPr>
            <a:r>
              <a:rPr lang="en-US" smtClean="0"/>
              <a:t>Items that should be added or expanded in Version 2.0 – Section 5</a:t>
            </a:r>
          </a:p>
          <a:p>
            <a:pPr lvl="1"/>
            <a:r>
              <a:rPr lang="en-US" smtClean="0"/>
              <a:t>Items include: Link budget, &amp; recommended allowances for fading, interference, &amp; bldg penetration loss</a:t>
            </a:r>
          </a:p>
          <a:p>
            <a:pPr lvl="1"/>
            <a:r>
              <a:rPr lang="en-US" smtClean="0"/>
              <a:t>Estimating channel capacity – w/o depending on technology-specific simulations</a:t>
            </a:r>
          </a:p>
          <a:p>
            <a:pPr marL="496888" indent="-457200">
              <a:buClrTx/>
              <a:buFontTx/>
              <a:buAutoNum type="arabicPeriod"/>
            </a:pPr>
            <a:r>
              <a:rPr lang="en-US" smtClean="0"/>
              <a:t>Prioritizing wireless performance features and attributes specifically for SG applications</a:t>
            </a:r>
          </a:p>
          <a:p>
            <a:pPr lvl="1"/>
            <a:r>
              <a:rPr lang="en-US" smtClean="0"/>
              <a:t>Section 4: Wireless Capabilities Matrix</a:t>
            </a:r>
          </a:p>
          <a:p>
            <a:pPr marL="496888" indent="-457200">
              <a:buClrTx/>
              <a:buFontTx/>
              <a:buAutoNum type="arabicPeriod"/>
            </a:pPr>
            <a:r>
              <a:rPr lang="en-US" smtClean="0"/>
              <a:t>Appendix</a:t>
            </a:r>
          </a:p>
          <a:p>
            <a:pPr lvl="1"/>
            <a:endParaRPr lang="en-US" smtClean="0"/>
          </a:p>
          <a:p>
            <a:pPr lvl="1"/>
            <a:endParaRPr lang="en-US" smtClean="0"/>
          </a:p>
          <a:p>
            <a:pPr lvl="1"/>
            <a:endParaRPr lang="en-US" smtClean="0"/>
          </a:p>
        </p:txBody>
      </p:sp>
      <p:sp>
        <p:nvSpPr>
          <p:cNvPr id="6148" name="Slide Number Placeholder 3"/>
          <p:cNvSpPr>
            <a:spLocks noGrp="1"/>
          </p:cNvSpPr>
          <p:nvPr>
            <p:ph type="sldNum" sz="quarter" idx="11"/>
          </p:nvPr>
        </p:nvSpPr>
        <p:spPr bwMode="auto">
          <a:xfrm>
            <a:off x="279400" y="6267450"/>
            <a:ext cx="558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87FFFE8C-C31D-49D1-80B6-9A9842D536EC}" type="slidenum">
              <a:rPr lang="en-US" sz="1400" smtClean="0"/>
              <a:pPr eaLnBrk="1" hangingPunct="1"/>
              <a:t>40</a:t>
            </a:fld>
            <a:endParaRPr lang="en-US" sz="1400" smtClean="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Link Budget Analysis</a:t>
            </a:r>
          </a:p>
        </p:txBody>
      </p:sp>
      <p:sp>
        <p:nvSpPr>
          <p:cNvPr id="7171" name="Content Placeholder 2"/>
          <p:cNvSpPr>
            <a:spLocks noGrp="1"/>
          </p:cNvSpPr>
          <p:nvPr>
            <p:ph idx="1"/>
          </p:nvPr>
        </p:nvSpPr>
        <p:spPr>
          <a:xfrm>
            <a:off x="419100" y="1206500"/>
            <a:ext cx="8470900" cy="4876800"/>
          </a:xfrm>
        </p:spPr>
        <p:txBody>
          <a:bodyPr/>
          <a:lstStyle/>
          <a:p>
            <a:r>
              <a:rPr lang="en-US" sz="2400" smtClean="0"/>
              <a:t>System Gain (SysGn): </a:t>
            </a:r>
          </a:p>
          <a:p>
            <a:pPr lvl="1"/>
            <a:r>
              <a:rPr lang="en-US" sz="2100" smtClean="0"/>
              <a:t>Technology, vendor-specific – we’ll see a range based on the “standards”, antenna configurations, etc.</a:t>
            </a:r>
          </a:p>
          <a:p>
            <a:pPr lvl="1"/>
            <a:r>
              <a:rPr lang="en-US" sz="2100" smtClean="0"/>
              <a:t>Also SG application/usage-specific</a:t>
            </a:r>
          </a:p>
          <a:p>
            <a:pPr lvl="1"/>
            <a:r>
              <a:rPr lang="en-US" sz="2100" smtClean="0"/>
              <a:t>Rx Sensitivity related to required BER and cell-edge data rate</a:t>
            </a:r>
          </a:p>
          <a:p>
            <a:pPr lvl="1"/>
            <a:r>
              <a:rPr lang="en-US" sz="2100" smtClean="0"/>
              <a:t>Minimum of DL, UL, or Control Channel</a:t>
            </a:r>
          </a:p>
          <a:p>
            <a:r>
              <a:rPr lang="en-US" sz="2400" smtClean="0"/>
              <a:t>Fade Margin (F</a:t>
            </a:r>
            <a:r>
              <a:rPr lang="en-US" sz="2400" baseline="-25000" smtClean="0"/>
              <a:t>m</a:t>
            </a:r>
            <a:r>
              <a:rPr lang="en-US" sz="2400" smtClean="0"/>
              <a:t>)</a:t>
            </a:r>
          </a:p>
          <a:p>
            <a:r>
              <a:rPr lang="en-US" sz="2400" smtClean="0"/>
              <a:t>Interference Margin (I</a:t>
            </a:r>
            <a:r>
              <a:rPr lang="en-US" sz="2400" baseline="-25000" smtClean="0"/>
              <a:t>m</a:t>
            </a:r>
            <a:r>
              <a:rPr lang="en-US" sz="2400" smtClean="0"/>
              <a:t>)</a:t>
            </a:r>
          </a:p>
          <a:p>
            <a:r>
              <a:rPr lang="en-US" sz="2400" smtClean="0"/>
              <a:t>Penetration Loss (L</a:t>
            </a:r>
            <a:r>
              <a:rPr lang="en-US" sz="2400" baseline="-25000" smtClean="0"/>
              <a:t>p</a:t>
            </a:r>
            <a:r>
              <a:rPr lang="en-US" sz="2400" smtClean="0"/>
              <a:t>) </a:t>
            </a:r>
          </a:p>
          <a:p>
            <a:pPr lvl="1"/>
            <a:endParaRPr lang="en-US" sz="2100" smtClean="0"/>
          </a:p>
          <a:p>
            <a:r>
              <a:rPr lang="en-US" sz="2400" smtClean="0"/>
              <a:t>Link Budget (LB): LB = SysGn – (F</a:t>
            </a:r>
            <a:r>
              <a:rPr lang="en-US" sz="2400" baseline="-25000" smtClean="0"/>
              <a:t>M</a:t>
            </a:r>
            <a:r>
              <a:rPr lang="en-US" sz="2400" smtClean="0"/>
              <a:t> + I</a:t>
            </a:r>
            <a:r>
              <a:rPr lang="en-US" sz="2400" baseline="-25000" smtClean="0"/>
              <a:t>m </a:t>
            </a:r>
            <a:r>
              <a:rPr lang="en-US" sz="2400" smtClean="0"/>
              <a:t>+ L</a:t>
            </a:r>
            <a:r>
              <a:rPr lang="en-US" sz="2400" baseline="-25000" smtClean="0"/>
              <a:t>P</a:t>
            </a:r>
            <a:r>
              <a:rPr lang="en-US" sz="2400" smtClean="0"/>
              <a:t>)</a:t>
            </a:r>
          </a:p>
          <a:p>
            <a:pPr lvl="2">
              <a:buFont typeface="Times" charset="0"/>
              <a:buNone/>
            </a:pPr>
            <a:endParaRPr lang="en-US" sz="2100" smtClean="0"/>
          </a:p>
        </p:txBody>
      </p:sp>
      <p:sp>
        <p:nvSpPr>
          <p:cNvPr id="7172"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0ACC86DC-C66E-499A-9CB2-1DB45EF66C47}" type="slidenum">
              <a:rPr lang="en-US" sz="1400" smtClean="0"/>
              <a:pPr eaLnBrk="1" hangingPunct="1"/>
              <a:t>41</a:t>
            </a:fld>
            <a:endParaRPr lang="en-US" sz="1400" smtClean="0"/>
          </a:p>
        </p:txBody>
      </p:sp>
      <p:grpSp>
        <p:nvGrpSpPr>
          <p:cNvPr id="7173" name="Group 7"/>
          <p:cNvGrpSpPr>
            <a:grpSpLocks/>
          </p:cNvGrpSpPr>
          <p:nvPr/>
        </p:nvGrpSpPr>
        <p:grpSpPr bwMode="auto">
          <a:xfrm>
            <a:off x="4940300" y="5613400"/>
            <a:ext cx="2336800" cy="952500"/>
            <a:chOff x="4940300" y="5613400"/>
            <a:chExt cx="2336800" cy="953075"/>
          </a:xfrm>
        </p:grpSpPr>
        <p:sp>
          <p:nvSpPr>
            <p:cNvPr id="7174" name="Left Brace 5"/>
            <p:cNvSpPr>
              <a:spLocks/>
            </p:cNvSpPr>
            <p:nvPr/>
          </p:nvSpPr>
          <p:spPr bwMode="auto">
            <a:xfrm rot="-5400000">
              <a:off x="5921375" y="4905375"/>
              <a:ext cx="457200" cy="1873250"/>
            </a:xfrm>
            <a:prstGeom prst="leftBrace">
              <a:avLst>
                <a:gd name="adj1" fmla="val 8327"/>
                <a:gd name="adj2" fmla="val 50000"/>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algn="l" eaLnBrk="1" hangingPunct="1"/>
              <a:endParaRPr lang="en-US" sz="1800" b="0">
                <a:solidFill>
                  <a:srgbClr val="333333"/>
                </a:solidFill>
                <a:latin typeface="Arial" charset="0"/>
                <a:ea typeface="ヒラギノ角ゴ Pro W3"/>
                <a:cs typeface="ヒラギノ角ゴ Pro W3"/>
                <a:sym typeface="Arial" charset="0"/>
              </a:endParaRPr>
            </a:p>
          </p:txBody>
        </p:sp>
        <p:sp>
          <p:nvSpPr>
            <p:cNvPr id="7175" name="TextBox 6"/>
            <p:cNvSpPr txBox="1">
              <a:spLocks noChangeArrowheads="1"/>
            </p:cNvSpPr>
            <p:nvPr/>
          </p:nvSpPr>
          <p:spPr bwMode="auto">
            <a:xfrm>
              <a:off x="4940300" y="5981700"/>
              <a:ext cx="2336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r>
                <a:rPr lang="en-US" sz="1600" b="0" i="1"/>
                <a:t>Can be a large number – big impact on range</a:t>
              </a:r>
            </a:p>
          </p:txBody>
        </p:sp>
      </p:gr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Fading and Fade Margin</a:t>
            </a:r>
          </a:p>
        </p:txBody>
      </p:sp>
      <p:sp>
        <p:nvSpPr>
          <p:cNvPr id="8195" name="Content Placeholder 2"/>
          <p:cNvSpPr>
            <a:spLocks noGrp="1"/>
          </p:cNvSpPr>
          <p:nvPr>
            <p:ph idx="1"/>
          </p:nvPr>
        </p:nvSpPr>
        <p:spPr>
          <a:xfrm>
            <a:off x="419100" y="1206500"/>
            <a:ext cx="8470900" cy="4876800"/>
          </a:xfrm>
        </p:spPr>
        <p:txBody>
          <a:bodyPr/>
          <a:lstStyle/>
          <a:p>
            <a:r>
              <a:rPr lang="en-US" sz="2000" smtClean="0"/>
              <a:t>Shadow fading – slow or medium-term fading</a:t>
            </a:r>
          </a:p>
          <a:p>
            <a:pPr lvl="1"/>
            <a:r>
              <a:rPr lang="en-US" sz="2000" smtClean="0"/>
              <a:t>Primarily due to obstructions</a:t>
            </a:r>
          </a:p>
          <a:p>
            <a:pPr lvl="1"/>
            <a:r>
              <a:rPr lang="en-US" sz="2000" smtClean="0"/>
              <a:t>Log-Normal Distribution</a:t>
            </a:r>
          </a:p>
          <a:p>
            <a:pPr lvl="1"/>
            <a:r>
              <a:rPr lang="en-US" sz="2000" smtClean="0"/>
              <a:t>May vary with terrain-type: Urban, Suburban, Rural, Indoor, etc</a:t>
            </a:r>
            <a:endParaRPr lang="en-US" sz="1600" smtClean="0"/>
          </a:p>
          <a:p>
            <a:r>
              <a:rPr lang="en-US" sz="2000" smtClean="0"/>
              <a:t>Fast fading</a:t>
            </a:r>
          </a:p>
          <a:p>
            <a:pPr lvl="1"/>
            <a:r>
              <a:rPr lang="en-US" sz="2000" smtClean="0"/>
              <a:t>Primarily due to multipath (greater with mobile users)</a:t>
            </a:r>
          </a:p>
          <a:p>
            <a:pPr lvl="1"/>
            <a:r>
              <a:rPr lang="en-US" sz="2000" smtClean="0"/>
              <a:t>Rician distributed when dominant signal is present (LoS or Near LoS)</a:t>
            </a:r>
          </a:p>
          <a:p>
            <a:pPr lvl="1"/>
            <a:r>
              <a:rPr lang="en-US" sz="2000" smtClean="0"/>
              <a:t>Rayleigh distributed when no dominant signal present (sum of Gaussian variables)</a:t>
            </a:r>
          </a:p>
          <a:p>
            <a:r>
              <a:rPr lang="en-US" sz="2000" smtClean="0"/>
              <a:t>Different fade margins </a:t>
            </a:r>
            <a:r>
              <a:rPr lang="en-US" sz="2000" u="sng" smtClean="0"/>
              <a:t>may be necessary</a:t>
            </a:r>
            <a:r>
              <a:rPr lang="en-US" sz="2000" smtClean="0"/>
              <a:t> for different technologies</a:t>
            </a:r>
          </a:p>
          <a:p>
            <a:pPr lvl="1"/>
            <a:r>
              <a:rPr lang="en-US" sz="2000" smtClean="0"/>
              <a:t>Impact of fading mitigated by various technology attributes</a:t>
            </a:r>
          </a:p>
          <a:p>
            <a:pPr lvl="1"/>
            <a:r>
              <a:rPr lang="en-US" sz="2000" smtClean="0"/>
              <a:t>10+ dB may be necessary to achieve desired availability</a:t>
            </a:r>
          </a:p>
          <a:p>
            <a:pPr lvl="1"/>
            <a:r>
              <a:rPr lang="en-US" sz="2000" smtClean="0"/>
              <a:t>Significant impact on range and coverage</a:t>
            </a:r>
          </a:p>
          <a:p>
            <a:pPr lvl="2">
              <a:buFont typeface="Times" charset="0"/>
              <a:buNone/>
            </a:pPr>
            <a:endParaRPr lang="en-US" sz="2000" smtClean="0"/>
          </a:p>
        </p:txBody>
      </p:sp>
      <p:sp>
        <p:nvSpPr>
          <p:cNvPr id="8196"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FE4DA777-21A8-4FF2-8A4F-F30BB2BDEC67}" type="slidenum">
              <a:rPr lang="en-US" sz="1400" smtClean="0"/>
              <a:pPr eaLnBrk="1" hangingPunct="1"/>
              <a:t>42</a:t>
            </a:fld>
            <a:endParaRPr lang="en-US" sz="1400" smtClean="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Log-Normal Shadow Fade Margin – Some Examples</a:t>
            </a:r>
          </a:p>
        </p:txBody>
      </p:sp>
      <p:sp>
        <p:nvSpPr>
          <p:cNvPr id="9219"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94536494-7BDE-4992-8B9E-535A134BFCF7}" type="slidenum">
              <a:rPr lang="en-US" sz="1400" smtClean="0"/>
              <a:pPr eaLnBrk="1" hangingPunct="1"/>
              <a:t>43</a:t>
            </a:fld>
            <a:endParaRPr lang="en-US" sz="1400" smtClean="0"/>
          </a:p>
        </p:txBody>
      </p:sp>
      <p:graphicFrame>
        <p:nvGraphicFramePr>
          <p:cNvPr id="6" name="Content Placeholder 5"/>
          <p:cNvGraphicFramePr>
            <a:graphicFrameLocks noGrp="1"/>
          </p:cNvGraphicFramePr>
          <p:nvPr>
            <p:ph idx="1"/>
          </p:nvPr>
        </p:nvGraphicFramePr>
        <p:xfrm>
          <a:off x="495300" y="1587500"/>
          <a:ext cx="8229600" cy="4038600"/>
        </p:xfrm>
        <a:graphic>
          <a:graphicData uri="http://schemas.openxmlformats.org/drawingml/2006/table">
            <a:tbl>
              <a:tblPr firstRow="1" bandRow="1">
                <a:tableStyleId>{5C22544A-7EE6-4342-B048-85BDC9FD1C3A}</a:tableStyleId>
              </a:tblPr>
              <a:tblGrid>
                <a:gridCol w="1778000"/>
                <a:gridCol w="1282700"/>
                <a:gridCol w="1397000"/>
                <a:gridCol w="1320800"/>
                <a:gridCol w="1206500"/>
                <a:gridCol w="1244600"/>
              </a:tblGrid>
              <a:tr h="370840">
                <a:tc>
                  <a:txBody>
                    <a:bodyPr/>
                    <a:lstStyle/>
                    <a:p>
                      <a:pPr algn="ctr"/>
                      <a:r>
                        <a:rPr lang="en-US" dirty="0" smtClean="0">
                          <a:solidFill>
                            <a:schemeClr val="tx1"/>
                          </a:solidFill>
                        </a:rPr>
                        <a:t>Reference</a:t>
                      </a:r>
                      <a:endParaRPr lang="en-US" dirty="0">
                        <a:solidFill>
                          <a:schemeClr val="tx1"/>
                        </a:solidFill>
                      </a:endParaRPr>
                    </a:p>
                  </a:txBody>
                  <a:tcPr>
                    <a:solidFill>
                      <a:srgbClr val="FFA54B"/>
                    </a:solidFill>
                  </a:tcPr>
                </a:tc>
                <a:tc>
                  <a:txBody>
                    <a:bodyPr/>
                    <a:lstStyle/>
                    <a:p>
                      <a:pPr algn="ctr"/>
                      <a:r>
                        <a:rPr lang="en-US" dirty="0" smtClean="0">
                          <a:solidFill>
                            <a:schemeClr val="tx1"/>
                          </a:solidFill>
                        </a:rPr>
                        <a:t>PL</a:t>
                      </a:r>
                      <a:r>
                        <a:rPr lang="en-US" baseline="0" dirty="0" smtClean="0">
                          <a:solidFill>
                            <a:schemeClr val="tx1"/>
                          </a:solidFill>
                        </a:rPr>
                        <a:t> Model</a:t>
                      </a:r>
                      <a:endParaRPr lang="en-US" dirty="0">
                        <a:solidFill>
                          <a:schemeClr val="tx1"/>
                        </a:solidFill>
                      </a:endParaRPr>
                    </a:p>
                  </a:txBody>
                  <a:tcPr>
                    <a:solidFill>
                      <a:srgbClr val="FFA54B"/>
                    </a:solidFill>
                  </a:tcPr>
                </a:tc>
                <a:tc>
                  <a:txBody>
                    <a:bodyPr/>
                    <a:lstStyle/>
                    <a:p>
                      <a:pPr algn="ctr"/>
                      <a:r>
                        <a:rPr lang="en-US" dirty="0" smtClean="0">
                          <a:solidFill>
                            <a:schemeClr val="tx1"/>
                          </a:solidFill>
                        </a:rPr>
                        <a:t>Urban</a:t>
                      </a:r>
                      <a:endParaRPr lang="en-US" dirty="0">
                        <a:solidFill>
                          <a:schemeClr val="tx1"/>
                        </a:solidFill>
                      </a:endParaRPr>
                    </a:p>
                  </a:txBody>
                  <a:tcPr>
                    <a:solidFill>
                      <a:srgbClr val="FFA54B"/>
                    </a:solidFill>
                  </a:tcPr>
                </a:tc>
                <a:tc>
                  <a:txBody>
                    <a:bodyPr/>
                    <a:lstStyle/>
                    <a:p>
                      <a:pPr algn="ctr"/>
                      <a:r>
                        <a:rPr lang="en-US" dirty="0" smtClean="0">
                          <a:solidFill>
                            <a:schemeClr val="tx1"/>
                          </a:solidFill>
                        </a:rPr>
                        <a:t>Suburban</a:t>
                      </a:r>
                      <a:endParaRPr lang="en-US" dirty="0">
                        <a:solidFill>
                          <a:schemeClr val="tx1"/>
                        </a:solidFill>
                      </a:endParaRPr>
                    </a:p>
                  </a:txBody>
                  <a:tcPr>
                    <a:solidFill>
                      <a:srgbClr val="FFA54B"/>
                    </a:solidFill>
                  </a:tcPr>
                </a:tc>
                <a:tc>
                  <a:txBody>
                    <a:bodyPr/>
                    <a:lstStyle/>
                    <a:p>
                      <a:pPr algn="ctr"/>
                      <a:r>
                        <a:rPr lang="en-US" dirty="0" smtClean="0">
                          <a:solidFill>
                            <a:schemeClr val="tx1"/>
                          </a:solidFill>
                        </a:rPr>
                        <a:t>Rural</a:t>
                      </a:r>
                      <a:endParaRPr lang="en-US" dirty="0">
                        <a:solidFill>
                          <a:schemeClr val="tx1"/>
                        </a:solidFill>
                      </a:endParaRPr>
                    </a:p>
                  </a:txBody>
                  <a:tcPr>
                    <a:solidFill>
                      <a:srgbClr val="FFA54B"/>
                    </a:solidFill>
                  </a:tcPr>
                </a:tc>
                <a:tc>
                  <a:txBody>
                    <a:bodyPr/>
                    <a:lstStyle/>
                    <a:p>
                      <a:pPr algn="ctr"/>
                      <a:r>
                        <a:rPr lang="en-US" dirty="0" smtClean="0">
                          <a:solidFill>
                            <a:schemeClr val="tx1"/>
                          </a:solidFill>
                        </a:rPr>
                        <a:t>Outdoor-Indoor</a:t>
                      </a:r>
                      <a:endParaRPr lang="en-US" dirty="0">
                        <a:solidFill>
                          <a:schemeClr val="tx1"/>
                        </a:solidFill>
                      </a:endParaRPr>
                    </a:p>
                  </a:txBody>
                  <a:tcPr>
                    <a:solidFill>
                      <a:srgbClr val="FFA54B"/>
                    </a:solidFill>
                  </a:tcPr>
                </a:tc>
              </a:tr>
              <a:tr h="370840">
                <a:tc>
                  <a:txBody>
                    <a:bodyPr/>
                    <a:lstStyle/>
                    <a:p>
                      <a:r>
                        <a:rPr lang="en-US" sz="1600" b="1" dirty="0" smtClean="0"/>
                        <a:t>3GPP2</a:t>
                      </a:r>
                      <a:endParaRPr lang="en-US" sz="1600" b="1" dirty="0"/>
                    </a:p>
                  </a:txBody>
                  <a:tcPr/>
                </a:tc>
                <a:tc>
                  <a:txBody>
                    <a:bodyPr/>
                    <a:lstStyle/>
                    <a:p>
                      <a:r>
                        <a:rPr lang="en-US" dirty="0" err="1" smtClean="0"/>
                        <a:t>Hata</a:t>
                      </a:r>
                      <a:endParaRPr lang="en-US" dirty="0"/>
                    </a:p>
                  </a:txBody>
                  <a:tcPr/>
                </a:tc>
                <a:tc>
                  <a:txBody>
                    <a:bodyPr/>
                    <a:lstStyle/>
                    <a:p>
                      <a:pPr algn="ctr"/>
                      <a:r>
                        <a:rPr lang="en-US" dirty="0" smtClean="0"/>
                        <a:t>8.9 dB</a:t>
                      </a:r>
                      <a:endParaRPr lang="en-US" dirty="0"/>
                    </a:p>
                  </a:txBody>
                  <a:tcPr/>
                </a:tc>
                <a:tc>
                  <a:txBody>
                    <a:bodyPr/>
                    <a:lstStyle/>
                    <a:p>
                      <a:pPr algn="ctr"/>
                      <a:endParaRPr lang="en-US" dirty="0"/>
                    </a:p>
                  </a:txBody>
                  <a:tcPr/>
                </a:tc>
                <a:tc>
                  <a:txBody>
                    <a:bodyPr/>
                    <a:lstStyle/>
                    <a:p>
                      <a:pPr algn="ctr"/>
                      <a:endParaRPr lang="en-US"/>
                    </a:p>
                  </a:txBody>
                  <a:tcPr/>
                </a:tc>
                <a:tc>
                  <a:txBody>
                    <a:bodyPr/>
                    <a:lstStyle/>
                    <a:p>
                      <a:pPr algn="ctr"/>
                      <a:endParaRPr lang="en-US"/>
                    </a:p>
                  </a:txBody>
                  <a:tcPr/>
                </a:tc>
              </a:tr>
              <a:tr h="370840">
                <a:tc>
                  <a:txBody>
                    <a:bodyPr/>
                    <a:lstStyle/>
                    <a:p>
                      <a:r>
                        <a:rPr lang="en-US" sz="1600" b="1" dirty="0" smtClean="0"/>
                        <a:t>ITU-R M.1225 (Guidelines for IMT-2000)</a:t>
                      </a:r>
                      <a:endParaRPr lang="en-US" sz="1600" b="1" dirty="0"/>
                    </a:p>
                  </a:txBody>
                  <a:tcPr/>
                </a:tc>
                <a:tc>
                  <a:txBody>
                    <a:bodyPr/>
                    <a:lstStyle/>
                    <a:p>
                      <a:endParaRPr lang="en-US" dirty="0"/>
                    </a:p>
                  </a:txBody>
                  <a:tcPr/>
                </a:tc>
                <a:tc>
                  <a:txBody>
                    <a:bodyPr/>
                    <a:lstStyle/>
                    <a:p>
                      <a:pPr algn="ctr"/>
                      <a:r>
                        <a:rPr lang="en-US" dirty="0" smtClean="0"/>
                        <a:t>10 dB</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smtClean="0"/>
                        <a:t>12 dB</a:t>
                      </a:r>
                      <a:endParaRPr lang="en-US" dirty="0"/>
                    </a:p>
                  </a:txBody>
                  <a:tcPr/>
                </a:tc>
              </a:tr>
              <a:tr h="370840">
                <a:tc>
                  <a:txBody>
                    <a:bodyPr/>
                    <a:lstStyle/>
                    <a:p>
                      <a:r>
                        <a:rPr lang="en-US" sz="1600" b="1" dirty="0" smtClean="0"/>
                        <a:t>NGMN</a:t>
                      </a:r>
                      <a:endParaRPr lang="en-US" sz="1600" b="1" dirty="0"/>
                    </a:p>
                  </a:txBody>
                  <a:tcPr/>
                </a:tc>
                <a:tc>
                  <a:txBody>
                    <a:bodyPr/>
                    <a:lstStyle/>
                    <a:p>
                      <a:endParaRPr lang="en-US" dirty="0"/>
                    </a:p>
                  </a:txBody>
                  <a:tcPr/>
                </a:tc>
                <a:tc>
                  <a:txBody>
                    <a:bodyPr/>
                    <a:lstStyle/>
                    <a:p>
                      <a:pPr algn="ctr"/>
                      <a:r>
                        <a:rPr lang="en-US" dirty="0" smtClean="0"/>
                        <a:t>8 dB</a:t>
                      </a:r>
                      <a:endParaRPr lang="en-US" dirty="0"/>
                    </a:p>
                  </a:txBody>
                  <a:tcPr/>
                </a:tc>
                <a:tc>
                  <a:txBody>
                    <a:bodyPr/>
                    <a:lstStyle/>
                    <a:p>
                      <a:pPr algn="ctr"/>
                      <a:endParaRPr lang="en-US"/>
                    </a:p>
                  </a:txBody>
                  <a:tcPr/>
                </a:tc>
                <a:tc>
                  <a:txBody>
                    <a:bodyPr/>
                    <a:lstStyle/>
                    <a:p>
                      <a:pPr algn="ctr"/>
                      <a:endParaRPr lang="en-US" dirty="0"/>
                    </a:p>
                  </a:txBody>
                  <a:tcPr/>
                </a:tc>
                <a:tc>
                  <a:txBody>
                    <a:bodyPr/>
                    <a:lstStyle/>
                    <a:p>
                      <a:pPr algn="ctr"/>
                      <a:endParaRPr lang="en-US" dirty="0"/>
                    </a:p>
                  </a:txBody>
                  <a:tcPr/>
                </a:tc>
              </a:tr>
              <a:tr h="370840">
                <a:tc>
                  <a:txBody>
                    <a:bodyPr/>
                    <a:lstStyle/>
                    <a:p>
                      <a:r>
                        <a:rPr lang="en-US" sz="1600" b="1" dirty="0" smtClean="0"/>
                        <a:t>ITU-R M.2135 (Guidelines for IMT-Advanced)</a:t>
                      </a:r>
                      <a:endParaRPr lang="en-US" sz="1600" b="1" dirty="0"/>
                    </a:p>
                  </a:txBody>
                  <a:tcPr/>
                </a:tc>
                <a:tc>
                  <a:txBody>
                    <a:bodyPr/>
                    <a:lstStyle/>
                    <a:p>
                      <a:endParaRPr lang="en-US" dirty="0"/>
                    </a:p>
                  </a:txBody>
                  <a:tcPr/>
                </a:tc>
                <a:tc>
                  <a:txBody>
                    <a:bodyPr/>
                    <a:lstStyle/>
                    <a:p>
                      <a:pPr algn="ctr"/>
                      <a:r>
                        <a:rPr lang="en-US" dirty="0" smtClean="0"/>
                        <a:t>6 dB</a:t>
                      </a:r>
                      <a:endParaRPr lang="en-US" dirty="0"/>
                    </a:p>
                  </a:txBody>
                  <a:tcPr/>
                </a:tc>
                <a:tc>
                  <a:txBody>
                    <a:bodyPr/>
                    <a:lstStyle/>
                    <a:p>
                      <a:pPr algn="ctr"/>
                      <a:r>
                        <a:rPr lang="en-US" dirty="0" smtClean="0"/>
                        <a:t>8 dB</a:t>
                      </a:r>
                      <a:endParaRPr lang="en-US" dirty="0"/>
                    </a:p>
                  </a:txBody>
                  <a:tcPr/>
                </a:tc>
                <a:tc>
                  <a:txBody>
                    <a:bodyPr/>
                    <a:lstStyle/>
                    <a:p>
                      <a:pPr algn="ctr"/>
                      <a:r>
                        <a:rPr lang="en-US" dirty="0" smtClean="0"/>
                        <a:t>8 dB</a:t>
                      </a:r>
                      <a:endParaRPr lang="en-US" dirty="0"/>
                    </a:p>
                  </a:txBody>
                  <a:tcPr/>
                </a:tc>
                <a:tc>
                  <a:txBody>
                    <a:bodyPr/>
                    <a:lstStyle/>
                    <a:p>
                      <a:pPr algn="ctr"/>
                      <a:endParaRPr lang="en-US" dirty="0"/>
                    </a:p>
                  </a:txBody>
                  <a:tcPr/>
                </a:tc>
              </a:tr>
              <a:tr h="370840">
                <a:tc>
                  <a:txBody>
                    <a:bodyPr/>
                    <a:lstStyle/>
                    <a:p>
                      <a:r>
                        <a:rPr lang="en-US" sz="1600" b="1" dirty="0" smtClean="0"/>
                        <a:t>IEEE 808.16m</a:t>
                      </a:r>
                      <a:endParaRPr lang="en-US" sz="1600" b="1" dirty="0"/>
                    </a:p>
                  </a:txBody>
                  <a:tcPr/>
                </a:tc>
                <a:tc>
                  <a:txBody>
                    <a:bodyPr/>
                    <a:lstStyle/>
                    <a:p>
                      <a:r>
                        <a:rPr lang="en-US" dirty="0" smtClean="0"/>
                        <a:t>Cost231</a:t>
                      </a:r>
                      <a:endParaRPr lang="en-US" dirty="0"/>
                    </a:p>
                  </a:txBody>
                  <a:tcPr/>
                </a:tc>
                <a:tc>
                  <a:txBody>
                    <a:bodyPr/>
                    <a:lstStyle/>
                    <a:p>
                      <a:pPr algn="ctr"/>
                      <a:r>
                        <a:rPr lang="en-US" dirty="0" smtClean="0"/>
                        <a:t>8 dB</a:t>
                      </a:r>
                      <a:endParaRPr lang="en-US" dirty="0"/>
                    </a:p>
                  </a:txBody>
                  <a:tcPr/>
                </a:tc>
                <a:tc>
                  <a:txBody>
                    <a:bodyPr/>
                    <a:lstStyle/>
                    <a:p>
                      <a:pPr algn="ctr"/>
                      <a:r>
                        <a:rPr lang="en-US" dirty="0" smtClean="0"/>
                        <a:t>8 dB</a:t>
                      </a:r>
                      <a:endParaRPr lang="en-US" dirty="0"/>
                    </a:p>
                  </a:txBody>
                  <a:tcPr/>
                </a:tc>
                <a:tc>
                  <a:txBody>
                    <a:bodyPr/>
                    <a:lstStyle/>
                    <a:p>
                      <a:pPr algn="ctr"/>
                      <a:r>
                        <a:rPr lang="en-US" dirty="0" smtClean="0"/>
                        <a:t>8 dB</a:t>
                      </a:r>
                      <a:endParaRPr lang="en-US" dirty="0"/>
                    </a:p>
                  </a:txBody>
                  <a:tcPr/>
                </a:tc>
                <a:tc>
                  <a:txBody>
                    <a:bodyPr/>
                    <a:lstStyle/>
                    <a:p>
                      <a:pPr algn="ctr"/>
                      <a:r>
                        <a:rPr lang="en-US" dirty="0" smtClean="0"/>
                        <a:t>7 dB</a:t>
                      </a:r>
                      <a:endParaRPr lang="en-US" dirty="0"/>
                    </a:p>
                  </a:txBody>
                  <a:tcPr/>
                </a:tc>
              </a:tr>
              <a:tr h="370840">
                <a:tc>
                  <a:txBody>
                    <a:bodyPr/>
                    <a:lstStyle/>
                    <a:p>
                      <a:r>
                        <a:rPr lang="en-US" sz="1600" b="1" dirty="0" smtClean="0"/>
                        <a:t>Various Papers</a:t>
                      </a:r>
                      <a:endParaRPr lang="en-US" sz="1600" b="1" dirty="0"/>
                    </a:p>
                  </a:txBody>
                  <a:tcPr/>
                </a:tc>
                <a:tc>
                  <a:txBody>
                    <a:bodyPr/>
                    <a:lstStyle/>
                    <a:p>
                      <a:endParaRPr lang="en-US" dirty="0"/>
                    </a:p>
                  </a:txBody>
                  <a:tcPr/>
                </a:tc>
                <a:tc>
                  <a:txBody>
                    <a:bodyPr/>
                    <a:lstStyle/>
                    <a:p>
                      <a:pPr algn="ctr"/>
                      <a:r>
                        <a:rPr lang="en-US" dirty="0" smtClean="0"/>
                        <a:t>3.2 dB to 10 dB</a:t>
                      </a:r>
                      <a:endParaRPr lang="en-US" dirty="0"/>
                    </a:p>
                  </a:txBody>
                  <a:tcPr/>
                </a:tc>
                <a:tc>
                  <a:txBody>
                    <a:bodyPr/>
                    <a:lstStyle/>
                    <a:p>
                      <a:pPr algn="ctr"/>
                      <a:r>
                        <a:rPr lang="en-US" dirty="0" smtClean="0"/>
                        <a:t>5.56 dB</a:t>
                      </a:r>
                      <a:endParaRPr lang="en-US" dirty="0"/>
                    </a:p>
                  </a:txBody>
                  <a:tcPr/>
                </a:tc>
                <a:tc>
                  <a:txBody>
                    <a:bodyPr/>
                    <a:lstStyle/>
                    <a:p>
                      <a:pPr algn="ctr"/>
                      <a:r>
                        <a:rPr lang="en-US" dirty="0" smtClean="0"/>
                        <a:t>Up to 11.2 dB</a:t>
                      </a:r>
                      <a:endParaRPr lang="en-US" dirty="0"/>
                    </a:p>
                  </a:txBody>
                  <a:tcPr/>
                </a:tc>
                <a:tc>
                  <a:txBody>
                    <a:bodyPr/>
                    <a:lstStyle/>
                    <a:p>
                      <a:pPr algn="ctr"/>
                      <a:endParaRPr lang="en-US" dirty="0"/>
                    </a:p>
                  </a:txBody>
                  <a:tcPr/>
                </a:tc>
              </a:tr>
            </a:tbl>
          </a:graphicData>
        </a:graphic>
      </p:graphicFrame>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Interference Margin</a:t>
            </a:r>
          </a:p>
        </p:txBody>
      </p:sp>
      <p:sp>
        <p:nvSpPr>
          <p:cNvPr id="10243" name="Content Placeholder 2"/>
          <p:cNvSpPr>
            <a:spLocks noGrp="1"/>
          </p:cNvSpPr>
          <p:nvPr>
            <p:ph idx="1"/>
          </p:nvPr>
        </p:nvSpPr>
        <p:spPr>
          <a:xfrm>
            <a:off x="419100" y="1206500"/>
            <a:ext cx="8470900" cy="4876800"/>
          </a:xfrm>
        </p:spPr>
        <p:txBody>
          <a:bodyPr/>
          <a:lstStyle/>
          <a:p>
            <a:r>
              <a:rPr lang="en-US" sz="2400" smtClean="0"/>
              <a:t>Interference Margin (I</a:t>
            </a:r>
            <a:r>
              <a:rPr lang="en-US" sz="2400" baseline="-25000" smtClean="0"/>
              <a:t>m</a:t>
            </a:r>
            <a:r>
              <a:rPr lang="en-US" sz="2400" smtClean="0"/>
              <a:t>): </a:t>
            </a:r>
          </a:p>
          <a:p>
            <a:pPr lvl="1"/>
            <a:r>
              <a:rPr lang="en-US" sz="2100" smtClean="0"/>
              <a:t>Self-interference and inter-operator interference (in some bands)</a:t>
            </a:r>
          </a:p>
          <a:p>
            <a:pPr lvl="1"/>
            <a:r>
              <a:rPr lang="en-US" sz="2100" smtClean="0"/>
              <a:t>Will differ with selected frequency reuse pattern</a:t>
            </a:r>
          </a:p>
          <a:p>
            <a:pPr lvl="1"/>
            <a:r>
              <a:rPr lang="en-US" sz="2100" smtClean="0"/>
              <a:t>Impacted by BS to BS spacing (closer spacing – greater potential for self-interference)</a:t>
            </a:r>
          </a:p>
          <a:p>
            <a:pPr lvl="1"/>
            <a:r>
              <a:rPr lang="en-US" sz="2000" smtClean="0"/>
              <a:t>May differ with technology </a:t>
            </a:r>
          </a:p>
          <a:p>
            <a:pPr lvl="2"/>
            <a:r>
              <a:rPr lang="en-US" sz="2000" smtClean="0"/>
              <a:t>DFS, etc</a:t>
            </a:r>
          </a:p>
          <a:p>
            <a:pPr lvl="1"/>
            <a:r>
              <a:rPr lang="en-US" sz="2000" smtClean="0"/>
              <a:t>Typical values ≤ 0.5 dB for Reuse factor of 3 to ≥ 2 dB for a reuse factor of 1</a:t>
            </a:r>
          </a:p>
          <a:p>
            <a:endParaRPr lang="en-US" sz="2300" smtClean="0"/>
          </a:p>
        </p:txBody>
      </p:sp>
      <p:sp>
        <p:nvSpPr>
          <p:cNvPr id="10244"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737A43ED-BA12-41DC-AB0C-2EEAD3725289}" type="slidenum">
              <a:rPr lang="en-US" sz="1400" smtClean="0"/>
              <a:pPr eaLnBrk="1" hangingPunct="1"/>
              <a:t>44</a:t>
            </a:fld>
            <a:endParaRPr lang="en-US" sz="1400" smtClean="0"/>
          </a:p>
        </p:txBody>
      </p:sp>
      <p:grpSp>
        <p:nvGrpSpPr>
          <p:cNvPr id="10245" name="Group 61"/>
          <p:cNvGrpSpPr>
            <a:grpSpLocks/>
          </p:cNvGrpSpPr>
          <p:nvPr/>
        </p:nvGrpSpPr>
        <p:grpSpPr bwMode="auto">
          <a:xfrm>
            <a:off x="1106488" y="4775200"/>
            <a:ext cx="1433512" cy="1365250"/>
            <a:chOff x="4270" y="1642"/>
            <a:chExt cx="903" cy="860"/>
          </a:xfrm>
        </p:grpSpPr>
        <p:sp>
          <p:nvSpPr>
            <p:cNvPr id="6" name="Freeform 62"/>
            <p:cNvSpPr>
              <a:spLocks noChangeAspect="1"/>
            </p:cNvSpPr>
            <p:nvPr/>
          </p:nvSpPr>
          <p:spPr bwMode="auto">
            <a:xfrm rot="3600000">
              <a:off x="4540" y="1778"/>
              <a:ext cx="633" cy="361"/>
            </a:xfrm>
            <a:custGeom>
              <a:avLst/>
              <a:gdLst>
                <a:gd name="T0" fmla="*/ 0 w 1296"/>
                <a:gd name="T1" fmla="*/ 1 h 720"/>
                <a:gd name="T2" fmla="*/ 0 w 1296"/>
                <a:gd name="T3" fmla="*/ 0 h 720"/>
                <a:gd name="T4" fmla="*/ 0 w 1296"/>
                <a:gd name="T5" fmla="*/ 0 h 720"/>
                <a:gd name="T6" fmla="*/ 0 w 1296"/>
                <a:gd name="T7" fmla="*/ 1 h 720"/>
                <a:gd name="T8" fmla="*/ 0 w 1296"/>
                <a:gd name="T9" fmla="*/ 1 h 720"/>
                <a:gd name="T10" fmla="*/ 0 60000 65536"/>
                <a:gd name="T11" fmla="*/ 0 60000 65536"/>
                <a:gd name="T12" fmla="*/ 0 60000 65536"/>
                <a:gd name="T13" fmla="*/ 0 60000 65536"/>
                <a:gd name="T14" fmla="*/ 0 60000 65536"/>
                <a:gd name="T15" fmla="*/ 0 w 1296"/>
                <a:gd name="T16" fmla="*/ 0 h 720"/>
                <a:gd name="T17" fmla="*/ 1296 w 1296"/>
                <a:gd name="T18" fmla="*/ 720 h 720"/>
              </a:gdLst>
              <a:ahLst/>
              <a:cxnLst>
                <a:cxn ang="T10">
                  <a:pos x="T0" y="T1"/>
                </a:cxn>
                <a:cxn ang="T11">
                  <a:pos x="T2" y="T3"/>
                </a:cxn>
                <a:cxn ang="T12">
                  <a:pos x="T4" y="T5"/>
                </a:cxn>
                <a:cxn ang="T13">
                  <a:pos x="T6" y="T7"/>
                </a:cxn>
                <a:cxn ang="T14">
                  <a:pos x="T8" y="T9"/>
                </a:cxn>
              </a:cxnLst>
              <a:rect l="T15" t="T16" r="T17" b="T18"/>
              <a:pathLst>
                <a:path w="1296" h="720">
                  <a:moveTo>
                    <a:pt x="0" y="720"/>
                  </a:moveTo>
                  <a:lnTo>
                    <a:pt x="432" y="0"/>
                  </a:lnTo>
                  <a:lnTo>
                    <a:pt x="1296" y="0"/>
                  </a:lnTo>
                  <a:lnTo>
                    <a:pt x="864" y="720"/>
                  </a:lnTo>
                  <a:lnTo>
                    <a:pt x="0" y="720"/>
                  </a:lnTo>
                  <a:close/>
                </a:path>
              </a:pathLst>
            </a:custGeom>
            <a:solidFill>
              <a:schemeClr val="accent6">
                <a:lumMod val="40000"/>
                <a:lumOff val="60000"/>
              </a:schemeClr>
            </a:solidFill>
            <a:ln w="9525">
              <a:solidFill>
                <a:schemeClr val="tx1"/>
              </a:solidFill>
              <a:round/>
              <a:headEnd/>
              <a:tailEnd/>
            </a:ln>
          </p:spPr>
          <p:txBody>
            <a:bodyPr/>
            <a:lstStyle/>
            <a:p>
              <a:pPr algn="l" eaLnBrk="1" hangingPunct="1">
                <a:defRPr/>
              </a:pPr>
              <a:endParaRPr lang="en-US" sz="3600" b="0">
                <a:solidFill>
                  <a:srgbClr val="333333"/>
                </a:solidFill>
                <a:latin typeface="Arial" charset="0"/>
                <a:ea typeface="ＭＳ Ｐゴシック" pitchFamily="-110" charset="-128"/>
                <a:sym typeface="Arial" charset="0"/>
              </a:endParaRPr>
            </a:p>
          </p:txBody>
        </p:sp>
        <p:sp>
          <p:nvSpPr>
            <p:cNvPr id="10263" name="Freeform 63"/>
            <p:cNvSpPr>
              <a:spLocks noChangeAspect="1"/>
            </p:cNvSpPr>
            <p:nvPr/>
          </p:nvSpPr>
          <p:spPr bwMode="auto">
            <a:xfrm rot="7200000">
              <a:off x="4228" y="1960"/>
              <a:ext cx="633" cy="361"/>
            </a:xfrm>
            <a:custGeom>
              <a:avLst/>
              <a:gdLst>
                <a:gd name="T0" fmla="*/ 0 w 1296"/>
                <a:gd name="T1" fmla="*/ 1 h 720"/>
                <a:gd name="T2" fmla="*/ 0 w 1296"/>
                <a:gd name="T3" fmla="*/ 0 h 720"/>
                <a:gd name="T4" fmla="*/ 0 w 1296"/>
                <a:gd name="T5" fmla="*/ 0 h 720"/>
                <a:gd name="T6" fmla="*/ 0 w 1296"/>
                <a:gd name="T7" fmla="*/ 1 h 720"/>
                <a:gd name="T8" fmla="*/ 0 w 1296"/>
                <a:gd name="T9" fmla="*/ 1 h 720"/>
                <a:gd name="T10" fmla="*/ 0 60000 65536"/>
                <a:gd name="T11" fmla="*/ 0 60000 65536"/>
                <a:gd name="T12" fmla="*/ 0 60000 65536"/>
                <a:gd name="T13" fmla="*/ 0 60000 65536"/>
                <a:gd name="T14" fmla="*/ 0 60000 65536"/>
                <a:gd name="T15" fmla="*/ 0 w 1296"/>
                <a:gd name="T16" fmla="*/ 0 h 720"/>
                <a:gd name="T17" fmla="*/ 1296 w 1296"/>
                <a:gd name="T18" fmla="*/ 720 h 720"/>
              </a:gdLst>
              <a:ahLst/>
              <a:cxnLst>
                <a:cxn ang="T10">
                  <a:pos x="T0" y="T1"/>
                </a:cxn>
                <a:cxn ang="T11">
                  <a:pos x="T2" y="T3"/>
                </a:cxn>
                <a:cxn ang="T12">
                  <a:pos x="T4" y="T5"/>
                </a:cxn>
                <a:cxn ang="T13">
                  <a:pos x="T6" y="T7"/>
                </a:cxn>
                <a:cxn ang="T14">
                  <a:pos x="T8" y="T9"/>
                </a:cxn>
              </a:cxnLst>
              <a:rect l="T15" t="T16" r="T17" b="T18"/>
              <a:pathLst>
                <a:path w="1296" h="720">
                  <a:moveTo>
                    <a:pt x="0" y="720"/>
                  </a:moveTo>
                  <a:lnTo>
                    <a:pt x="432" y="0"/>
                  </a:lnTo>
                  <a:lnTo>
                    <a:pt x="1296" y="0"/>
                  </a:lnTo>
                  <a:lnTo>
                    <a:pt x="864" y="720"/>
                  </a:lnTo>
                  <a:lnTo>
                    <a:pt x="0" y="720"/>
                  </a:lnTo>
                  <a:close/>
                </a:path>
              </a:pathLst>
            </a:custGeom>
            <a:solidFill>
              <a:srgbClr val="C0C0C0"/>
            </a:solidFill>
            <a:ln w="9525">
              <a:solidFill>
                <a:schemeClr val="tx1"/>
              </a:solidFill>
              <a:round/>
              <a:headEnd/>
              <a:tailEnd/>
            </a:ln>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64" name="Freeform 64"/>
            <p:cNvSpPr>
              <a:spLocks/>
            </p:cNvSpPr>
            <p:nvPr/>
          </p:nvSpPr>
          <p:spPr bwMode="auto">
            <a:xfrm>
              <a:off x="4540" y="2141"/>
              <a:ext cx="633" cy="361"/>
            </a:xfrm>
            <a:custGeom>
              <a:avLst/>
              <a:gdLst>
                <a:gd name="T0" fmla="*/ 0 w 1296"/>
                <a:gd name="T1" fmla="*/ 1 h 720"/>
                <a:gd name="T2" fmla="*/ 0 w 1296"/>
                <a:gd name="T3" fmla="*/ 0 h 720"/>
                <a:gd name="T4" fmla="*/ 0 w 1296"/>
                <a:gd name="T5" fmla="*/ 0 h 720"/>
                <a:gd name="T6" fmla="*/ 0 w 1296"/>
                <a:gd name="T7" fmla="*/ 1 h 720"/>
                <a:gd name="T8" fmla="*/ 0 w 1296"/>
                <a:gd name="T9" fmla="*/ 1 h 720"/>
                <a:gd name="T10" fmla="*/ 0 60000 65536"/>
                <a:gd name="T11" fmla="*/ 0 60000 65536"/>
                <a:gd name="T12" fmla="*/ 0 60000 65536"/>
                <a:gd name="T13" fmla="*/ 0 60000 65536"/>
                <a:gd name="T14" fmla="*/ 0 60000 65536"/>
                <a:gd name="T15" fmla="*/ 0 w 1296"/>
                <a:gd name="T16" fmla="*/ 0 h 720"/>
                <a:gd name="T17" fmla="*/ 1296 w 1296"/>
                <a:gd name="T18" fmla="*/ 720 h 720"/>
              </a:gdLst>
              <a:ahLst/>
              <a:cxnLst>
                <a:cxn ang="T10">
                  <a:pos x="T0" y="T1"/>
                </a:cxn>
                <a:cxn ang="T11">
                  <a:pos x="T2" y="T3"/>
                </a:cxn>
                <a:cxn ang="T12">
                  <a:pos x="T4" y="T5"/>
                </a:cxn>
                <a:cxn ang="T13">
                  <a:pos x="T6" y="T7"/>
                </a:cxn>
                <a:cxn ang="T14">
                  <a:pos x="T8" y="T9"/>
                </a:cxn>
              </a:cxnLst>
              <a:rect l="T15" t="T16" r="T17" b="T18"/>
              <a:pathLst>
                <a:path w="1296" h="720">
                  <a:moveTo>
                    <a:pt x="0" y="720"/>
                  </a:moveTo>
                  <a:lnTo>
                    <a:pt x="432" y="0"/>
                  </a:lnTo>
                  <a:lnTo>
                    <a:pt x="1296" y="0"/>
                  </a:lnTo>
                  <a:lnTo>
                    <a:pt x="864" y="720"/>
                  </a:lnTo>
                  <a:lnTo>
                    <a:pt x="0" y="720"/>
                  </a:lnTo>
                  <a:close/>
                </a:path>
              </a:pathLst>
            </a:custGeom>
            <a:solidFill>
              <a:srgbClr val="FFFF99"/>
            </a:solidFill>
            <a:ln w="9525">
              <a:solidFill>
                <a:schemeClr val="tx1"/>
              </a:solidFill>
              <a:round/>
              <a:headEnd/>
              <a:tailEnd/>
            </a:ln>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65" name="Oval 65"/>
            <p:cNvSpPr>
              <a:spLocks noChangeAspect="1" noChangeArrowheads="1"/>
            </p:cNvSpPr>
            <p:nvPr/>
          </p:nvSpPr>
          <p:spPr bwMode="auto">
            <a:xfrm>
              <a:off x="4705" y="2104"/>
              <a:ext cx="81" cy="81"/>
            </a:xfrm>
            <a:prstGeom prst="ellipse">
              <a:avLst/>
            </a:prstGeom>
            <a:solidFill>
              <a:schemeClr val="tx1"/>
            </a:solidFill>
            <a:ln w="9525">
              <a:solidFill>
                <a:schemeClr val="tx1"/>
              </a:solidFill>
              <a:round/>
              <a:headEnd/>
              <a:tailEnd/>
            </a:ln>
          </p:spPr>
          <p:txBody>
            <a:bodyPr wrap="none" anchor="ct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66" name="Line 66"/>
            <p:cNvSpPr>
              <a:spLocks noChangeAspect="1" noChangeShapeType="1"/>
            </p:cNvSpPr>
            <p:nvPr/>
          </p:nvSpPr>
          <p:spPr bwMode="auto">
            <a:xfrm flipH="1">
              <a:off x="4632" y="2145"/>
              <a:ext cx="96"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67" name="Text Box 67"/>
            <p:cNvSpPr txBox="1">
              <a:spLocks noChangeArrowheads="1"/>
            </p:cNvSpPr>
            <p:nvPr/>
          </p:nvSpPr>
          <p:spPr bwMode="auto">
            <a:xfrm>
              <a:off x="4270" y="1984"/>
              <a:ext cx="5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spcBef>
                  <a:spcPct val="50000"/>
                </a:spcBef>
              </a:pPr>
              <a:r>
                <a:rPr lang="en-US" sz="1200" b="0"/>
                <a:t>Chan </a:t>
              </a:r>
              <a:br>
                <a:rPr lang="en-US" sz="1200" b="0"/>
              </a:br>
              <a:r>
                <a:rPr lang="en-US" sz="1200" b="0"/>
                <a:t>A</a:t>
              </a:r>
            </a:p>
          </p:txBody>
        </p:sp>
        <p:sp>
          <p:nvSpPr>
            <p:cNvPr id="10268" name="Text Box 68"/>
            <p:cNvSpPr txBox="1">
              <a:spLocks noChangeArrowheads="1"/>
            </p:cNvSpPr>
            <p:nvPr/>
          </p:nvSpPr>
          <p:spPr bwMode="auto">
            <a:xfrm>
              <a:off x="4598" y="2208"/>
              <a:ext cx="5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spcBef>
                  <a:spcPct val="50000"/>
                </a:spcBef>
              </a:pPr>
              <a:r>
                <a:rPr lang="en-US" sz="1200" b="0"/>
                <a:t>Chan </a:t>
              </a:r>
              <a:br>
                <a:rPr lang="en-US" sz="1200" b="0"/>
              </a:br>
              <a:r>
                <a:rPr lang="en-US" sz="1200" b="0"/>
                <a:t>C</a:t>
              </a:r>
            </a:p>
          </p:txBody>
        </p:sp>
        <p:sp>
          <p:nvSpPr>
            <p:cNvPr id="10269" name="Text Box 69"/>
            <p:cNvSpPr txBox="1">
              <a:spLocks noChangeArrowheads="1"/>
            </p:cNvSpPr>
            <p:nvPr/>
          </p:nvSpPr>
          <p:spPr bwMode="auto">
            <a:xfrm>
              <a:off x="4576" y="1776"/>
              <a:ext cx="5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spcBef>
                  <a:spcPct val="50000"/>
                </a:spcBef>
              </a:pPr>
              <a:r>
                <a:rPr lang="en-US" sz="1200" b="0"/>
                <a:t>Chan </a:t>
              </a:r>
              <a:br>
                <a:rPr lang="en-US" sz="1200" b="0"/>
              </a:br>
              <a:r>
                <a:rPr lang="en-US" sz="1200" b="0"/>
                <a:t>B</a:t>
              </a:r>
            </a:p>
          </p:txBody>
        </p:sp>
        <p:sp>
          <p:nvSpPr>
            <p:cNvPr id="10270" name="Line 70"/>
            <p:cNvSpPr>
              <a:spLocks noChangeAspect="1" noChangeShapeType="1"/>
            </p:cNvSpPr>
            <p:nvPr/>
          </p:nvSpPr>
          <p:spPr bwMode="auto">
            <a:xfrm rot="7200000" flipH="1">
              <a:off x="4734" y="2082"/>
              <a:ext cx="96"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71" name="Line 71"/>
            <p:cNvSpPr>
              <a:spLocks noChangeAspect="1" noChangeShapeType="1"/>
            </p:cNvSpPr>
            <p:nvPr/>
          </p:nvSpPr>
          <p:spPr bwMode="auto">
            <a:xfrm rot="14400000" flipH="1">
              <a:off x="4726" y="2194"/>
              <a:ext cx="96"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grpSp>
      <p:sp>
        <p:nvSpPr>
          <p:cNvPr id="10246" name="TextBox 40"/>
          <p:cNvSpPr txBox="1">
            <a:spLocks noChangeArrowheads="1"/>
          </p:cNvSpPr>
          <p:nvPr/>
        </p:nvSpPr>
        <p:spPr bwMode="auto">
          <a:xfrm>
            <a:off x="2578100" y="4914900"/>
            <a:ext cx="2260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algn="l" eaLnBrk="1" hangingPunct="1"/>
            <a:r>
              <a:rPr lang="en-US" sz="1800" b="0"/>
              <a:t>Reuse 3</a:t>
            </a:r>
          </a:p>
          <a:p>
            <a:pPr algn="l" eaLnBrk="1" hangingPunct="1">
              <a:buFont typeface="Arial" charset="0"/>
              <a:buChar char="•"/>
            </a:pPr>
            <a:r>
              <a:rPr lang="en-US" sz="1400" b="0"/>
              <a:t> Each sector has dedicated channel</a:t>
            </a:r>
          </a:p>
          <a:p>
            <a:pPr algn="l" eaLnBrk="1" hangingPunct="1">
              <a:buFont typeface="Arial" charset="0"/>
              <a:buChar char="•"/>
            </a:pPr>
            <a:r>
              <a:rPr lang="en-US" sz="1400" b="0"/>
              <a:t> Requires more spectrum</a:t>
            </a:r>
          </a:p>
        </p:txBody>
      </p:sp>
      <p:grpSp>
        <p:nvGrpSpPr>
          <p:cNvPr id="10247" name="Group 31"/>
          <p:cNvGrpSpPr>
            <a:grpSpLocks/>
          </p:cNvGrpSpPr>
          <p:nvPr/>
        </p:nvGrpSpPr>
        <p:grpSpPr bwMode="auto">
          <a:xfrm>
            <a:off x="5003800" y="4781550"/>
            <a:ext cx="3797300" cy="1566863"/>
            <a:chOff x="1104900" y="4781550"/>
            <a:chExt cx="3797300" cy="1566863"/>
          </a:xfrm>
        </p:grpSpPr>
        <p:grpSp>
          <p:nvGrpSpPr>
            <p:cNvPr id="10248" name="Group 39"/>
            <p:cNvGrpSpPr>
              <a:grpSpLocks/>
            </p:cNvGrpSpPr>
            <p:nvPr/>
          </p:nvGrpSpPr>
          <p:grpSpPr bwMode="auto">
            <a:xfrm>
              <a:off x="1104900" y="4781550"/>
              <a:ext cx="1357313" cy="1365250"/>
              <a:chOff x="3187700" y="4248150"/>
              <a:chExt cx="1357313" cy="1365250"/>
            </a:xfrm>
          </p:grpSpPr>
          <p:grpSp>
            <p:nvGrpSpPr>
              <p:cNvPr id="10250" name="Group 35"/>
              <p:cNvGrpSpPr>
                <a:grpSpLocks/>
              </p:cNvGrpSpPr>
              <p:nvPr/>
            </p:nvGrpSpPr>
            <p:grpSpPr bwMode="auto">
              <a:xfrm>
                <a:off x="3260725" y="4248153"/>
                <a:ext cx="1284288" cy="1365251"/>
                <a:chOff x="1222" y="940"/>
                <a:chExt cx="809" cy="860"/>
              </a:xfrm>
            </p:grpSpPr>
            <p:sp>
              <p:nvSpPr>
                <p:cNvPr id="10255" name="Freeform 36"/>
                <p:cNvSpPr>
                  <a:spLocks noChangeAspect="1"/>
                </p:cNvSpPr>
                <p:nvPr/>
              </p:nvSpPr>
              <p:spPr bwMode="auto">
                <a:xfrm rot="3600000">
                  <a:off x="1398" y="1076"/>
                  <a:ext cx="633" cy="361"/>
                </a:xfrm>
                <a:custGeom>
                  <a:avLst/>
                  <a:gdLst>
                    <a:gd name="T0" fmla="*/ 0 w 1296"/>
                    <a:gd name="T1" fmla="*/ 1 h 720"/>
                    <a:gd name="T2" fmla="*/ 0 w 1296"/>
                    <a:gd name="T3" fmla="*/ 0 h 720"/>
                    <a:gd name="T4" fmla="*/ 0 w 1296"/>
                    <a:gd name="T5" fmla="*/ 0 h 720"/>
                    <a:gd name="T6" fmla="*/ 0 w 1296"/>
                    <a:gd name="T7" fmla="*/ 1 h 720"/>
                    <a:gd name="T8" fmla="*/ 0 w 1296"/>
                    <a:gd name="T9" fmla="*/ 1 h 720"/>
                    <a:gd name="T10" fmla="*/ 0 60000 65536"/>
                    <a:gd name="T11" fmla="*/ 0 60000 65536"/>
                    <a:gd name="T12" fmla="*/ 0 60000 65536"/>
                    <a:gd name="T13" fmla="*/ 0 60000 65536"/>
                    <a:gd name="T14" fmla="*/ 0 60000 65536"/>
                    <a:gd name="T15" fmla="*/ 0 w 1296"/>
                    <a:gd name="T16" fmla="*/ 0 h 720"/>
                    <a:gd name="T17" fmla="*/ 1296 w 1296"/>
                    <a:gd name="T18" fmla="*/ 720 h 720"/>
                  </a:gdLst>
                  <a:ahLst/>
                  <a:cxnLst>
                    <a:cxn ang="T10">
                      <a:pos x="T0" y="T1"/>
                    </a:cxn>
                    <a:cxn ang="T11">
                      <a:pos x="T2" y="T3"/>
                    </a:cxn>
                    <a:cxn ang="T12">
                      <a:pos x="T4" y="T5"/>
                    </a:cxn>
                    <a:cxn ang="T13">
                      <a:pos x="T6" y="T7"/>
                    </a:cxn>
                    <a:cxn ang="T14">
                      <a:pos x="T8" y="T9"/>
                    </a:cxn>
                  </a:cxnLst>
                  <a:rect l="T15" t="T16" r="T17" b="T18"/>
                  <a:pathLst>
                    <a:path w="1296" h="720">
                      <a:moveTo>
                        <a:pt x="0" y="720"/>
                      </a:moveTo>
                      <a:lnTo>
                        <a:pt x="432" y="0"/>
                      </a:lnTo>
                      <a:lnTo>
                        <a:pt x="1296" y="0"/>
                      </a:lnTo>
                      <a:lnTo>
                        <a:pt x="864" y="720"/>
                      </a:lnTo>
                      <a:lnTo>
                        <a:pt x="0" y="720"/>
                      </a:lnTo>
                      <a:close/>
                    </a:path>
                  </a:pathLst>
                </a:custGeom>
                <a:solidFill>
                  <a:srgbClr val="C0C0C0"/>
                </a:solidFill>
                <a:ln w="9525">
                  <a:solidFill>
                    <a:schemeClr val="tx1"/>
                  </a:solidFill>
                  <a:round/>
                  <a:headEnd/>
                  <a:tailEnd/>
                </a:ln>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56" name="Freeform 37"/>
                <p:cNvSpPr>
                  <a:spLocks noChangeAspect="1"/>
                </p:cNvSpPr>
                <p:nvPr/>
              </p:nvSpPr>
              <p:spPr bwMode="auto">
                <a:xfrm rot="7200000">
                  <a:off x="1086" y="1258"/>
                  <a:ext cx="633" cy="361"/>
                </a:xfrm>
                <a:custGeom>
                  <a:avLst/>
                  <a:gdLst>
                    <a:gd name="T0" fmla="*/ 0 w 1296"/>
                    <a:gd name="T1" fmla="*/ 1 h 720"/>
                    <a:gd name="T2" fmla="*/ 0 w 1296"/>
                    <a:gd name="T3" fmla="*/ 0 h 720"/>
                    <a:gd name="T4" fmla="*/ 0 w 1296"/>
                    <a:gd name="T5" fmla="*/ 0 h 720"/>
                    <a:gd name="T6" fmla="*/ 0 w 1296"/>
                    <a:gd name="T7" fmla="*/ 1 h 720"/>
                    <a:gd name="T8" fmla="*/ 0 w 1296"/>
                    <a:gd name="T9" fmla="*/ 1 h 720"/>
                    <a:gd name="T10" fmla="*/ 0 60000 65536"/>
                    <a:gd name="T11" fmla="*/ 0 60000 65536"/>
                    <a:gd name="T12" fmla="*/ 0 60000 65536"/>
                    <a:gd name="T13" fmla="*/ 0 60000 65536"/>
                    <a:gd name="T14" fmla="*/ 0 60000 65536"/>
                    <a:gd name="T15" fmla="*/ 0 w 1296"/>
                    <a:gd name="T16" fmla="*/ 0 h 720"/>
                    <a:gd name="T17" fmla="*/ 1296 w 1296"/>
                    <a:gd name="T18" fmla="*/ 720 h 720"/>
                  </a:gdLst>
                  <a:ahLst/>
                  <a:cxnLst>
                    <a:cxn ang="T10">
                      <a:pos x="T0" y="T1"/>
                    </a:cxn>
                    <a:cxn ang="T11">
                      <a:pos x="T2" y="T3"/>
                    </a:cxn>
                    <a:cxn ang="T12">
                      <a:pos x="T4" y="T5"/>
                    </a:cxn>
                    <a:cxn ang="T13">
                      <a:pos x="T6" y="T7"/>
                    </a:cxn>
                    <a:cxn ang="T14">
                      <a:pos x="T8" y="T9"/>
                    </a:cxn>
                  </a:cxnLst>
                  <a:rect l="T15" t="T16" r="T17" b="T18"/>
                  <a:pathLst>
                    <a:path w="1296" h="720">
                      <a:moveTo>
                        <a:pt x="0" y="720"/>
                      </a:moveTo>
                      <a:lnTo>
                        <a:pt x="432" y="0"/>
                      </a:lnTo>
                      <a:lnTo>
                        <a:pt x="1296" y="0"/>
                      </a:lnTo>
                      <a:lnTo>
                        <a:pt x="864" y="720"/>
                      </a:lnTo>
                      <a:lnTo>
                        <a:pt x="0" y="720"/>
                      </a:lnTo>
                      <a:close/>
                    </a:path>
                  </a:pathLst>
                </a:custGeom>
                <a:solidFill>
                  <a:srgbClr val="C0C0C0"/>
                </a:solidFill>
                <a:ln w="9525">
                  <a:solidFill>
                    <a:schemeClr val="tx1"/>
                  </a:solidFill>
                  <a:round/>
                  <a:headEnd/>
                  <a:tailEnd/>
                </a:ln>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57" name="Freeform 38"/>
                <p:cNvSpPr>
                  <a:spLocks/>
                </p:cNvSpPr>
                <p:nvPr/>
              </p:nvSpPr>
              <p:spPr bwMode="auto">
                <a:xfrm>
                  <a:off x="1398" y="1439"/>
                  <a:ext cx="633" cy="361"/>
                </a:xfrm>
                <a:custGeom>
                  <a:avLst/>
                  <a:gdLst>
                    <a:gd name="T0" fmla="*/ 0 w 1296"/>
                    <a:gd name="T1" fmla="*/ 1 h 720"/>
                    <a:gd name="T2" fmla="*/ 0 w 1296"/>
                    <a:gd name="T3" fmla="*/ 0 h 720"/>
                    <a:gd name="T4" fmla="*/ 0 w 1296"/>
                    <a:gd name="T5" fmla="*/ 0 h 720"/>
                    <a:gd name="T6" fmla="*/ 0 w 1296"/>
                    <a:gd name="T7" fmla="*/ 1 h 720"/>
                    <a:gd name="T8" fmla="*/ 0 w 1296"/>
                    <a:gd name="T9" fmla="*/ 1 h 720"/>
                    <a:gd name="T10" fmla="*/ 0 60000 65536"/>
                    <a:gd name="T11" fmla="*/ 0 60000 65536"/>
                    <a:gd name="T12" fmla="*/ 0 60000 65536"/>
                    <a:gd name="T13" fmla="*/ 0 60000 65536"/>
                    <a:gd name="T14" fmla="*/ 0 60000 65536"/>
                    <a:gd name="T15" fmla="*/ 0 w 1296"/>
                    <a:gd name="T16" fmla="*/ 0 h 720"/>
                    <a:gd name="T17" fmla="*/ 1296 w 1296"/>
                    <a:gd name="T18" fmla="*/ 720 h 720"/>
                  </a:gdLst>
                  <a:ahLst/>
                  <a:cxnLst>
                    <a:cxn ang="T10">
                      <a:pos x="T0" y="T1"/>
                    </a:cxn>
                    <a:cxn ang="T11">
                      <a:pos x="T2" y="T3"/>
                    </a:cxn>
                    <a:cxn ang="T12">
                      <a:pos x="T4" y="T5"/>
                    </a:cxn>
                    <a:cxn ang="T13">
                      <a:pos x="T6" y="T7"/>
                    </a:cxn>
                    <a:cxn ang="T14">
                      <a:pos x="T8" y="T9"/>
                    </a:cxn>
                  </a:cxnLst>
                  <a:rect l="T15" t="T16" r="T17" b="T18"/>
                  <a:pathLst>
                    <a:path w="1296" h="720">
                      <a:moveTo>
                        <a:pt x="0" y="720"/>
                      </a:moveTo>
                      <a:lnTo>
                        <a:pt x="432" y="0"/>
                      </a:lnTo>
                      <a:lnTo>
                        <a:pt x="1296" y="0"/>
                      </a:lnTo>
                      <a:lnTo>
                        <a:pt x="864" y="720"/>
                      </a:lnTo>
                      <a:lnTo>
                        <a:pt x="0" y="720"/>
                      </a:lnTo>
                      <a:close/>
                    </a:path>
                  </a:pathLst>
                </a:custGeom>
                <a:solidFill>
                  <a:srgbClr val="C0C0C0"/>
                </a:solidFill>
                <a:ln w="9525">
                  <a:solidFill>
                    <a:schemeClr val="tx1"/>
                  </a:solidFill>
                  <a:round/>
                  <a:headEnd/>
                  <a:tailEnd/>
                </a:ln>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58" name="Oval 39"/>
                <p:cNvSpPr>
                  <a:spLocks noChangeAspect="1" noChangeArrowheads="1"/>
                </p:cNvSpPr>
                <p:nvPr/>
              </p:nvSpPr>
              <p:spPr bwMode="auto">
                <a:xfrm>
                  <a:off x="1563" y="1402"/>
                  <a:ext cx="81" cy="81"/>
                </a:xfrm>
                <a:prstGeom prst="ellipse">
                  <a:avLst/>
                </a:prstGeom>
                <a:solidFill>
                  <a:schemeClr val="tx1"/>
                </a:solidFill>
                <a:ln w="9525">
                  <a:solidFill>
                    <a:schemeClr val="tx1"/>
                  </a:solidFill>
                  <a:round/>
                  <a:headEnd/>
                  <a:tailEnd/>
                </a:ln>
              </p:spPr>
              <p:txBody>
                <a:bodyPr wrap="none" anchor="ct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59" name="Line 40"/>
                <p:cNvSpPr>
                  <a:spLocks noChangeAspect="1" noChangeShapeType="1"/>
                </p:cNvSpPr>
                <p:nvPr/>
              </p:nvSpPr>
              <p:spPr bwMode="auto">
                <a:xfrm flipH="1">
                  <a:off x="1490" y="1443"/>
                  <a:ext cx="96"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60" name="Line 41"/>
                <p:cNvSpPr>
                  <a:spLocks noChangeAspect="1" noChangeShapeType="1"/>
                </p:cNvSpPr>
                <p:nvPr/>
              </p:nvSpPr>
              <p:spPr bwMode="auto">
                <a:xfrm rot="7200000" flipH="1">
                  <a:off x="1592" y="1380"/>
                  <a:ext cx="96"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61" name="Line 42"/>
                <p:cNvSpPr>
                  <a:spLocks noChangeAspect="1" noChangeShapeType="1"/>
                </p:cNvSpPr>
                <p:nvPr/>
              </p:nvSpPr>
              <p:spPr bwMode="auto">
                <a:xfrm rot="14400000" flipH="1">
                  <a:off x="1584" y="1492"/>
                  <a:ext cx="96"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grpSp>
          <p:grpSp>
            <p:nvGrpSpPr>
              <p:cNvPr id="10251" name="Group 70"/>
              <p:cNvGrpSpPr>
                <a:grpSpLocks/>
              </p:cNvGrpSpPr>
              <p:nvPr/>
            </p:nvGrpSpPr>
            <p:grpSpPr bwMode="auto">
              <a:xfrm>
                <a:off x="3187700" y="4502150"/>
                <a:ext cx="1270000" cy="1092200"/>
                <a:chOff x="1776" y="740"/>
                <a:chExt cx="800" cy="688"/>
              </a:xfrm>
            </p:grpSpPr>
            <p:sp>
              <p:nvSpPr>
                <p:cNvPr id="10252" name="Text Box 71"/>
                <p:cNvSpPr txBox="1">
                  <a:spLocks noChangeArrowheads="1"/>
                </p:cNvSpPr>
                <p:nvPr/>
              </p:nvSpPr>
              <p:spPr bwMode="auto">
                <a:xfrm>
                  <a:off x="2096" y="740"/>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spcBef>
                      <a:spcPct val="50000"/>
                    </a:spcBef>
                  </a:pPr>
                  <a:r>
                    <a:rPr lang="en-US" sz="1200" b="0"/>
                    <a:t>Chan </a:t>
                  </a:r>
                  <a:br>
                    <a:rPr lang="en-US" sz="1200" b="0"/>
                  </a:br>
                  <a:r>
                    <a:rPr lang="en-US" sz="1200" b="0"/>
                    <a:t>A</a:t>
                  </a:r>
                </a:p>
              </p:txBody>
            </p:sp>
            <p:sp>
              <p:nvSpPr>
                <p:cNvPr id="10253" name="Text Box 72"/>
                <p:cNvSpPr txBox="1">
                  <a:spLocks noChangeArrowheads="1"/>
                </p:cNvSpPr>
                <p:nvPr/>
              </p:nvSpPr>
              <p:spPr bwMode="auto">
                <a:xfrm>
                  <a:off x="2096" y="1140"/>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spcBef>
                      <a:spcPct val="50000"/>
                    </a:spcBef>
                  </a:pPr>
                  <a:r>
                    <a:rPr lang="en-US" sz="1200" b="0"/>
                    <a:t>Chan </a:t>
                  </a:r>
                  <a:br>
                    <a:rPr lang="en-US" sz="1200" b="0"/>
                  </a:br>
                  <a:r>
                    <a:rPr lang="en-US" sz="1200" b="0"/>
                    <a:t>A</a:t>
                  </a:r>
                </a:p>
              </p:txBody>
            </p:sp>
            <p:sp>
              <p:nvSpPr>
                <p:cNvPr id="10254" name="Text Box 73"/>
                <p:cNvSpPr txBox="1">
                  <a:spLocks noChangeArrowheads="1"/>
                </p:cNvSpPr>
                <p:nvPr/>
              </p:nvSpPr>
              <p:spPr bwMode="auto">
                <a:xfrm>
                  <a:off x="1776" y="908"/>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spcBef>
                      <a:spcPct val="50000"/>
                    </a:spcBef>
                  </a:pPr>
                  <a:r>
                    <a:rPr lang="en-US" sz="1200" b="0"/>
                    <a:t>Chan </a:t>
                  </a:r>
                  <a:br>
                    <a:rPr lang="en-US" sz="1200" b="0"/>
                  </a:br>
                  <a:r>
                    <a:rPr lang="en-US" sz="1200" b="0"/>
                    <a:t>A</a:t>
                  </a:r>
                </a:p>
              </p:txBody>
            </p:sp>
          </p:grpSp>
        </p:grpSp>
        <p:sp>
          <p:nvSpPr>
            <p:cNvPr id="10249" name="TextBox 41"/>
            <p:cNvSpPr txBox="1">
              <a:spLocks noChangeArrowheads="1"/>
            </p:cNvSpPr>
            <p:nvPr/>
          </p:nvSpPr>
          <p:spPr bwMode="auto">
            <a:xfrm>
              <a:off x="2489200" y="4902200"/>
              <a:ext cx="24130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algn="l" eaLnBrk="1" hangingPunct="1"/>
              <a:r>
                <a:rPr lang="en-US" sz="1800" b="0"/>
                <a:t>Reuse 1</a:t>
              </a:r>
            </a:p>
            <a:p>
              <a:pPr algn="l" eaLnBrk="1" hangingPunct="1">
                <a:buFont typeface="Arial" charset="0"/>
                <a:buChar char="•"/>
              </a:pPr>
              <a:r>
                <a:rPr lang="en-US" sz="1400" b="0"/>
                <a:t> One channel reused in each sector</a:t>
              </a:r>
            </a:p>
            <a:p>
              <a:pPr algn="l" eaLnBrk="1" hangingPunct="1">
                <a:buFont typeface="Arial" charset="0"/>
                <a:buChar char="•"/>
              </a:pPr>
              <a:r>
                <a:rPr lang="en-US" sz="1400" b="0"/>
                <a:t> Must manage inter-sector interference</a:t>
              </a:r>
            </a:p>
            <a:p>
              <a:pPr algn="l" eaLnBrk="1" hangingPunct="1"/>
              <a:endParaRPr lang="en-US" sz="1400" b="0"/>
            </a:p>
          </p:txBody>
        </p:sp>
      </p:gr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Penetration Loss</a:t>
            </a:r>
          </a:p>
        </p:txBody>
      </p:sp>
      <p:sp>
        <p:nvSpPr>
          <p:cNvPr id="11267" name="Content Placeholder 2"/>
          <p:cNvSpPr>
            <a:spLocks noGrp="1"/>
          </p:cNvSpPr>
          <p:nvPr>
            <p:ph idx="1"/>
          </p:nvPr>
        </p:nvSpPr>
        <p:spPr>
          <a:xfrm>
            <a:off x="304800" y="1181100"/>
            <a:ext cx="8470900" cy="3175000"/>
          </a:xfrm>
        </p:spPr>
        <p:txBody>
          <a:bodyPr/>
          <a:lstStyle/>
          <a:p>
            <a:r>
              <a:rPr lang="en-US" sz="2200" smtClean="0"/>
              <a:t>Penetration Loss (L</a:t>
            </a:r>
            <a:r>
              <a:rPr lang="en-US" sz="2200" baseline="-25000" smtClean="0"/>
              <a:t>p</a:t>
            </a:r>
            <a:r>
              <a:rPr lang="en-US" sz="2200" smtClean="0"/>
              <a:t>): </a:t>
            </a:r>
          </a:p>
          <a:p>
            <a:pPr lvl="1"/>
            <a:r>
              <a:rPr lang="en-US" sz="2000" smtClean="0"/>
              <a:t>For indoor to outdoor transmission</a:t>
            </a:r>
          </a:p>
          <a:p>
            <a:pPr lvl="1"/>
            <a:r>
              <a:rPr lang="en-US" sz="2000" smtClean="0"/>
              <a:t>Will vary with:</a:t>
            </a:r>
          </a:p>
          <a:p>
            <a:pPr lvl="2"/>
            <a:r>
              <a:rPr lang="en-US" sz="2000" smtClean="0"/>
              <a:t>Frequency</a:t>
            </a:r>
          </a:p>
          <a:p>
            <a:pPr lvl="2"/>
            <a:r>
              <a:rPr lang="en-US" sz="2000" smtClean="0"/>
              <a:t>Wall material, thickness, number of walls, &amp; angle of incidence</a:t>
            </a:r>
          </a:p>
          <a:p>
            <a:r>
              <a:rPr lang="en-US" sz="2200" smtClean="0"/>
              <a:t>ITU-R M.1225 OD to ID Generic Model predicts 11-12 dB at 2000 MHz with Std Dev = 8 dB</a:t>
            </a:r>
          </a:p>
          <a:p>
            <a:r>
              <a:rPr lang="en-US" sz="2200" smtClean="0"/>
              <a:t>NTIA Report 94-206 at 900 MHz</a:t>
            </a:r>
          </a:p>
          <a:p>
            <a:pPr lvl="2">
              <a:buFont typeface="Times" charset="0"/>
              <a:buNone/>
            </a:pPr>
            <a:endParaRPr lang="en-US" sz="2000" smtClean="0"/>
          </a:p>
        </p:txBody>
      </p:sp>
      <p:sp>
        <p:nvSpPr>
          <p:cNvPr id="11268"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69B68C2A-A7A7-4BB0-AE28-D87D766726DC}" type="slidenum">
              <a:rPr lang="en-US" sz="1400" smtClean="0"/>
              <a:pPr eaLnBrk="1" hangingPunct="1"/>
              <a:t>45</a:t>
            </a:fld>
            <a:endParaRPr lang="en-US" sz="1400" smtClean="0"/>
          </a:p>
        </p:txBody>
      </p:sp>
      <p:graphicFrame>
        <p:nvGraphicFramePr>
          <p:cNvPr id="5" name="Table 4"/>
          <p:cNvGraphicFramePr>
            <a:graphicFrameLocks noGrp="1"/>
          </p:cNvGraphicFramePr>
          <p:nvPr/>
        </p:nvGraphicFramePr>
        <p:xfrm>
          <a:off x="787400" y="4300538"/>
          <a:ext cx="7797800" cy="2041872"/>
        </p:xfrm>
        <a:graphic>
          <a:graphicData uri="http://schemas.openxmlformats.org/drawingml/2006/table">
            <a:tbl>
              <a:tblPr firstRow="1" bandRow="1">
                <a:tableStyleId>{5C22544A-7EE6-4342-B048-85BDC9FD1C3A}</a:tableStyleId>
              </a:tblPr>
              <a:tblGrid>
                <a:gridCol w="3918107"/>
                <a:gridCol w="1959053"/>
                <a:gridCol w="1920640"/>
              </a:tblGrid>
              <a:tr h="365648">
                <a:tc>
                  <a:txBody>
                    <a:bodyPr/>
                    <a:lstStyle/>
                    <a:p>
                      <a:pPr algn="ctr"/>
                      <a:r>
                        <a:rPr lang="en-US" sz="1800" dirty="0" smtClean="0">
                          <a:solidFill>
                            <a:schemeClr val="tx1"/>
                          </a:solidFill>
                        </a:rPr>
                        <a:t>Measurement Venue</a:t>
                      </a:r>
                      <a:endParaRPr lang="en-US" sz="1800" dirty="0">
                        <a:solidFill>
                          <a:schemeClr val="tx1"/>
                        </a:solidFill>
                      </a:endParaRPr>
                    </a:p>
                  </a:txBody>
                  <a:tcPr marT="45696" marB="45696">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FFB061"/>
                    </a:solidFill>
                  </a:tcPr>
                </a:tc>
                <a:tc>
                  <a:txBody>
                    <a:bodyPr/>
                    <a:lstStyle/>
                    <a:p>
                      <a:pPr algn="ctr"/>
                      <a:r>
                        <a:rPr lang="en-US" sz="1800" baseline="0" dirty="0" smtClean="0">
                          <a:solidFill>
                            <a:schemeClr val="tx1"/>
                          </a:solidFill>
                        </a:rPr>
                        <a:t>Mean</a:t>
                      </a:r>
                      <a:endParaRPr lang="en-US" sz="1800" dirty="0">
                        <a:solidFill>
                          <a:schemeClr val="tx1"/>
                        </a:solidFill>
                      </a:endParaRPr>
                    </a:p>
                  </a:txBody>
                  <a:tcPr marT="45696" marB="45696">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FFB061"/>
                    </a:solidFill>
                  </a:tcPr>
                </a:tc>
                <a:tc>
                  <a:txBody>
                    <a:bodyPr/>
                    <a:lstStyle/>
                    <a:p>
                      <a:pPr algn="ctr"/>
                      <a:r>
                        <a:rPr lang="en-US" sz="1800" dirty="0" smtClean="0">
                          <a:solidFill>
                            <a:schemeClr val="tx1"/>
                          </a:solidFill>
                        </a:rPr>
                        <a:t>Std Dev</a:t>
                      </a:r>
                      <a:endParaRPr lang="en-US" sz="1800" dirty="0">
                        <a:solidFill>
                          <a:schemeClr val="tx1"/>
                        </a:solidFill>
                      </a:endParaRPr>
                    </a:p>
                  </a:txBody>
                  <a:tcPr marT="45696" marB="45696">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FFB061"/>
                    </a:solidFill>
                  </a:tcPr>
                </a:tc>
              </a:tr>
              <a:tr h="335175">
                <a:tc>
                  <a:txBody>
                    <a:bodyPr/>
                    <a:lstStyle/>
                    <a:p>
                      <a:r>
                        <a:rPr lang="en-US" sz="1600" dirty="0" smtClean="0"/>
                        <a:t>Storeroom</a:t>
                      </a:r>
                      <a:r>
                        <a:rPr lang="en-US" sz="1600" baseline="0" dirty="0" smtClean="0"/>
                        <a:t> with </a:t>
                      </a:r>
                      <a:r>
                        <a:rPr lang="en-US" sz="1600" u="sng" baseline="0" dirty="0" smtClean="0"/>
                        <a:t>metal siding</a:t>
                      </a:r>
                      <a:endParaRPr lang="en-US" sz="1600" u="sng" dirty="0"/>
                    </a:p>
                  </a:txBody>
                  <a:tcPr marT="45696" marB="45696">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r>
                        <a:rPr lang="en-US" sz="1600" dirty="0" smtClean="0"/>
                        <a:t>24.3 dB</a:t>
                      </a:r>
                      <a:endParaRPr lang="en-US" sz="1600" dirty="0"/>
                    </a:p>
                  </a:txBody>
                  <a:tcPr marT="45696" marB="45696">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r>
                        <a:rPr lang="en-US" sz="1600" dirty="0" smtClean="0"/>
                        <a:t>6.3 dB</a:t>
                      </a:r>
                      <a:endParaRPr lang="en-US" sz="1600" dirty="0"/>
                    </a:p>
                  </a:txBody>
                  <a:tcPr marT="45696" marB="45696">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tcPr>
                </a:tc>
              </a:tr>
              <a:tr h="335175">
                <a:tc>
                  <a:txBody>
                    <a:bodyPr/>
                    <a:lstStyle/>
                    <a:p>
                      <a:r>
                        <a:rPr lang="en-US" sz="1600" dirty="0" smtClean="0"/>
                        <a:t>NTIA Radio Bldg</a:t>
                      </a:r>
                      <a:r>
                        <a:rPr lang="en-US" sz="1600" baseline="0" dirty="0" smtClean="0"/>
                        <a:t>: 2 to 3 walls</a:t>
                      </a:r>
                      <a:endParaRPr lang="en-US" sz="1600" dirty="0"/>
                    </a:p>
                  </a:txBody>
                  <a:tcPr marT="45696" marB="45696">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dirty="0" smtClean="0"/>
                        <a:t>18.9 dB</a:t>
                      </a:r>
                      <a:endParaRPr lang="en-US" sz="1600" dirty="0"/>
                    </a:p>
                  </a:txBody>
                  <a:tcPr marT="45696" marB="4569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dirty="0" smtClean="0"/>
                        <a:t>6.4 dB</a:t>
                      </a:r>
                      <a:endParaRPr lang="en-US" sz="1600" dirty="0"/>
                    </a:p>
                  </a:txBody>
                  <a:tcPr marT="45696" marB="45696">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35175">
                <a:tc>
                  <a:txBody>
                    <a:bodyPr/>
                    <a:lstStyle/>
                    <a:p>
                      <a:r>
                        <a:rPr lang="en-US" sz="1600" dirty="0" smtClean="0"/>
                        <a:t>NTIA Radio Bldg: &gt; 3 walls</a:t>
                      </a:r>
                      <a:endParaRPr lang="en-US" sz="1600" dirty="0"/>
                    </a:p>
                  </a:txBody>
                  <a:tcPr marT="45696" marB="45696">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dirty="0" smtClean="0"/>
                        <a:t>28.8 dB</a:t>
                      </a:r>
                      <a:endParaRPr lang="en-US" sz="1600" dirty="0"/>
                    </a:p>
                  </a:txBody>
                  <a:tcPr marT="45696" marB="4569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dirty="0" smtClean="0"/>
                        <a:t>5.1</a:t>
                      </a:r>
                      <a:r>
                        <a:rPr lang="en-US" sz="1600" baseline="0" dirty="0" smtClean="0"/>
                        <a:t> dB</a:t>
                      </a:r>
                      <a:endParaRPr lang="en-US" sz="1600" dirty="0"/>
                    </a:p>
                  </a:txBody>
                  <a:tcPr marT="45696" marB="45696">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35175">
                <a:tc>
                  <a:txBody>
                    <a:bodyPr/>
                    <a:lstStyle/>
                    <a:p>
                      <a:r>
                        <a:rPr lang="en-US" sz="1600" dirty="0" smtClean="0"/>
                        <a:t>Residence</a:t>
                      </a:r>
                      <a:r>
                        <a:rPr lang="en-US" sz="1600" baseline="0" dirty="0" smtClean="0"/>
                        <a:t> (one wall)</a:t>
                      </a:r>
                      <a:endParaRPr lang="en-US" sz="1600" dirty="0"/>
                    </a:p>
                  </a:txBody>
                  <a:tcPr marT="45696" marB="45696">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dirty="0" smtClean="0"/>
                        <a:t>3.2 dB</a:t>
                      </a:r>
                      <a:endParaRPr lang="en-US" sz="1600" dirty="0"/>
                    </a:p>
                  </a:txBody>
                  <a:tcPr marT="45696" marB="4569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dirty="0" smtClean="0"/>
                        <a:t>5.4 dB</a:t>
                      </a:r>
                      <a:endParaRPr lang="en-US" sz="1600" dirty="0"/>
                    </a:p>
                  </a:txBody>
                  <a:tcPr marT="45696" marB="45696">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35175">
                <a:tc>
                  <a:txBody>
                    <a:bodyPr/>
                    <a:lstStyle/>
                    <a:p>
                      <a:r>
                        <a:rPr lang="en-US" sz="1600" dirty="0" smtClean="0"/>
                        <a:t>Residence</a:t>
                      </a:r>
                      <a:r>
                        <a:rPr lang="en-US" sz="1600" baseline="0" dirty="0" smtClean="0"/>
                        <a:t> (two walls)</a:t>
                      </a:r>
                      <a:endParaRPr lang="en-US" sz="1600" dirty="0"/>
                    </a:p>
                  </a:txBody>
                  <a:tcPr marT="45696" marB="45696">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smtClean="0"/>
                        <a:t>6.6 dB</a:t>
                      </a:r>
                      <a:endParaRPr lang="en-US" sz="1600" dirty="0"/>
                    </a:p>
                  </a:txBody>
                  <a:tcPr marT="45696" marB="45696">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smtClean="0"/>
                        <a:t>6.6 dB</a:t>
                      </a:r>
                      <a:endParaRPr lang="en-US" sz="1600" dirty="0"/>
                    </a:p>
                  </a:txBody>
                  <a:tcPr marT="45696" marB="45696">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Going Forward</a:t>
            </a:r>
          </a:p>
        </p:txBody>
      </p:sp>
      <p:sp>
        <p:nvSpPr>
          <p:cNvPr id="12291" name="Content Placeholder 2"/>
          <p:cNvSpPr>
            <a:spLocks noGrp="1"/>
          </p:cNvSpPr>
          <p:nvPr>
            <p:ph idx="1"/>
          </p:nvPr>
        </p:nvSpPr>
        <p:spPr>
          <a:xfrm>
            <a:off x="419100" y="1231900"/>
            <a:ext cx="8470900" cy="4635500"/>
          </a:xfrm>
        </p:spPr>
        <p:txBody>
          <a:bodyPr/>
          <a:lstStyle/>
          <a:p>
            <a:r>
              <a:rPr lang="en-US" sz="2400" smtClean="0"/>
              <a:t>Version 2 should provide a table of suitable or recommended values for:</a:t>
            </a:r>
          </a:p>
          <a:p>
            <a:pPr lvl="1"/>
            <a:r>
              <a:rPr lang="en-US" sz="2100" smtClean="0"/>
              <a:t>Fade margins</a:t>
            </a:r>
          </a:p>
          <a:p>
            <a:pPr lvl="1"/>
            <a:r>
              <a:rPr lang="en-US" sz="2100" smtClean="0"/>
              <a:t>Interference Margin</a:t>
            </a:r>
          </a:p>
          <a:p>
            <a:pPr lvl="1"/>
            <a:r>
              <a:rPr lang="en-US" sz="2100" smtClean="0"/>
              <a:t>Penetration Loss</a:t>
            </a:r>
          </a:p>
          <a:p>
            <a:r>
              <a:rPr lang="en-US" sz="2400" smtClean="0"/>
              <a:t>Question 1: Can we come to a consensus within PAP2 for the above via published reports, papers, field experience, etc.?</a:t>
            </a:r>
          </a:p>
          <a:p>
            <a:pPr lvl="1"/>
            <a:r>
              <a:rPr lang="en-US" sz="2100" smtClean="0"/>
              <a:t>I think we can</a:t>
            </a:r>
          </a:p>
          <a:p>
            <a:r>
              <a:rPr lang="en-US" sz="2400" smtClean="0"/>
              <a:t>Question 2: How to fairly estimate channel capacity w/o using technology-specific simulations?</a:t>
            </a:r>
          </a:p>
        </p:txBody>
      </p:sp>
      <p:sp>
        <p:nvSpPr>
          <p:cNvPr id="12292"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09D35CFA-CFAD-4378-BC7D-81B1D49A528E}" type="slidenum">
              <a:rPr lang="en-US" sz="1400" smtClean="0"/>
              <a:pPr eaLnBrk="1" hangingPunct="1"/>
              <a:t>46</a:t>
            </a:fld>
            <a:endParaRPr lang="en-US" sz="1400" smtClean="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Estimating Channel Capacity:</a:t>
            </a:r>
            <a:br>
              <a:rPr lang="en-US" smtClean="0"/>
            </a:br>
            <a:r>
              <a:rPr lang="en-US" sz="2800" smtClean="0"/>
              <a:t>Three Alternatives</a:t>
            </a:r>
            <a:endParaRPr lang="en-US" smtClean="0"/>
          </a:p>
        </p:txBody>
      </p:sp>
      <p:sp>
        <p:nvSpPr>
          <p:cNvPr id="12291" name="Content Placeholder 2"/>
          <p:cNvSpPr>
            <a:spLocks noGrp="1"/>
          </p:cNvSpPr>
          <p:nvPr>
            <p:ph idx="1"/>
          </p:nvPr>
        </p:nvSpPr>
        <p:spPr>
          <a:xfrm>
            <a:off x="431800" y="1384300"/>
            <a:ext cx="8470900" cy="4635500"/>
          </a:xfrm>
        </p:spPr>
        <p:txBody>
          <a:bodyPr/>
          <a:lstStyle/>
          <a:p>
            <a:pPr marL="496888" indent="-457200">
              <a:buClrTx/>
              <a:buFont typeface="+mj-lt"/>
              <a:buAutoNum type="arabicParenR"/>
              <a:defRPr/>
            </a:pPr>
            <a:r>
              <a:rPr lang="en-US" sz="2400" dirty="0" smtClean="0"/>
              <a:t>Accept estimates from SDOs based on their specific evaluation methodologies</a:t>
            </a:r>
          </a:p>
          <a:p>
            <a:pPr marL="846138" lvl="1" indent="-457200">
              <a:buClrTx/>
              <a:buFont typeface="+mj-lt"/>
              <a:buAutoNum type="alphaLcParenR"/>
              <a:defRPr/>
            </a:pPr>
            <a:r>
              <a:rPr lang="en-US" sz="2000" dirty="0" smtClean="0"/>
              <a:t>Parameter assumptions not consistent with SG use cases </a:t>
            </a:r>
          </a:p>
          <a:p>
            <a:pPr marL="846138" lvl="1" indent="-457200">
              <a:buClrTx/>
              <a:buFont typeface="+mj-lt"/>
              <a:buAutoNum type="alphaLcParenR"/>
              <a:defRPr/>
            </a:pPr>
            <a:r>
              <a:rPr lang="en-US" sz="2000" dirty="0" smtClean="0"/>
              <a:t>Results in apples-to-oranges comparisons</a:t>
            </a:r>
          </a:p>
          <a:p>
            <a:pPr marL="496888" indent="-457200">
              <a:buClrTx/>
              <a:buFont typeface="+mj-lt"/>
              <a:buAutoNum type="arabicParenR"/>
              <a:defRPr/>
            </a:pPr>
            <a:r>
              <a:rPr lang="en-US" sz="2400" dirty="0" smtClean="0"/>
              <a:t>Develop a simulation methodology within PAP2 specific to SG to apply to all wireless alternatives</a:t>
            </a:r>
          </a:p>
          <a:p>
            <a:pPr marL="846138" lvl="1" indent="-457200">
              <a:buClrTx/>
              <a:buFont typeface="+mj-lt"/>
              <a:buAutoNum type="alphaLcParenR"/>
              <a:defRPr/>
            </a:pPr>
            <a:r>
              <a:rPr lang="en-US" sz="2000" dirty="0" smtClean="0"/>
              <a:t>Time-consuming process &amp; may be difficult to reach consensus</a:t>
            </a:r>
          </a:p>
          <a:p>
            <a:pPr marL="846138" lvl="1" indent="-457200">
              <a:buClrTx/>
              <a:buFont typeface="+mj-lt"/>
              <a:buAutoNum type="alphaLcParenR"/>
              <a:defRPr/>
            </a:pPr>
            <a:r>
              <a:rPr lang="en-US" sz="2000" dirty="0" smtClean="0"/>
              <a:t>Probably beyond the scope of PAP2 - Version 2</a:t>
            </a:r>
          </a:p>
          <a:p>
            <a:pPr marL="496888" indent="-457200">
              <a:buClrTx/>
              <a:buFont typeface="+mj-lt"/>
              <a:buAutoNum type="arabicParenR"/>
              <a:defRPr/>
            </a:pPr>
            <a:r>
              <a:rPr lang="en-US" sz="2400" dirty="0" smtClean="0"/>
              <a:t>Use a coverage area vs. S/N ratio approach</a:t>
            </a:r>
          </a:p>
          <a:p>
            <a:pPr marL="903288" lvl="1" indent="-457200">
              <a:buClrTx/>
              <a:buFont typeface="+mj-lt"/>
              <a:buAutoNum type="alphaLcParenR"/>
              <a:defRPr/>
            </a:pPr>
            <a:r>
              <a:rPr lang="en-US" sz="2000" dirty="0" smtClean="0"/>
              <a:t>Assumes uniform distribution of stationary end-user terminals</a:t>
            </a:r>
          </a:p>
          <a:p>
            <a:pPr marL="903288" lvl="1" indent="-457200">
              <a:buClrTx/>
              <a:buFont typeface="+mj-lt"/>
              <a:buAutoNum type="alphaLcParenR"/>
              <a:defRPr/>
            </a:pPr>
            <a:r>
              <a:rPr lang="en-US" sz="2000" dirty="0" smtClean="0"/>
              <a:t>Assumes all terminals are non-LOS </a:t>
            </a:r>
          </a:p>
          <a:p>
            <a:pPr marL="903288" lvl="1" indent="-457200">
              <a:buClrTx/>
              <a:buFont typeface="+mj-lt"/>
              <a:buAutoNum type="alphaLcParenR"/>
              <a:defRPr/>
            </a:pPr>
            <a:r>
              <a:rPr lang="en-US" sz="2000" dirty="0" smtClean="0"/>
              <a:t>Requires a table of </a:t>
            </a:r>
            <a:r>
              <a:rPr lang="en-US" sz="2000" u="sng" dirty="0" smtClean="0"/>
              <a:t>S/N vs. data rate </a:t>
            </a:r>
            <a:r>
              <a:rPr lang="en-US" sz="2000" dirty="0" smtClean="0"/>
              <a:t>for each technology</a:t>
            </a:r>
          </a:p>
          <a:p>
            <a:pPr lvl="1">
              <a:defRPr/>
            </a:pPr>
            <a:endParaRPr lang="en-US" sz="2100" dirty="0" smtClean="0"/>
          </a:p>
          <a:p>
            <a:pPr lvl="1">
              <a:defRPr/>
            </a:pPr>
            <a:endParaRPr lang="en-US" sz="2100" dirty="0" smtClean="0"/>
          </a:p>
        </p:txBody>
      </p:sp>
      <p:sp>
        <p:nvSpPr>
          <p:cNvPr id="13316"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6A07C52E-CE4E-45DB-AA9F-2CD83EBE01D4}" type="slidenum">
              <a:rPr lang="en-US" sz="1400" smtClean="0"/>
              <a:pPr eaLnBrk="1" hangingPunct="1"/>
              <a:t>47</a:t>
            </a:fld>
            <a:endParaRPr lang="en-US" sz="1400" smtClean="0"/>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S/N Ratio Increases with Decreased Range</a:t>
            </a:r>
          </a:p>
        </p:txBody>
      </p:sp>
      <p:sp>
        <p:nvSpPr>
          <p:cNvPr id="14339"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92A2828D-F9D6-47FD-926E-FD62FBB15D66}" type="slidenum">
              <a:rPr lang="en-US" sz="1400" smtClean="0"/>
              <a:pPr eaLnBrk="1" hangingPunct="1"/>
              <a:t>48</a:t>
            </a:fld>
            <a:endParaRPr lang="en-US" sz="1400" smtClean="0"/>
          </a:p>
        </p:txBody>
      </p:sp>
      <p:sp>
        <p:nvSpPr>
          <p:cNvPr id="14340" name="TextBox 6"/>
          <p:cNvSpPr txBox="1">
            <a:spLocks noChangeArrowheads="1"/>
          </p:cNvSpPr>
          <p:nvPr/>
        </p:nvSpPr>
        <p:spPr bwMode="auto">
          <a:xfrm>
            <a:off x="5397500" y="1422400"/>
            <a:ext cx="3568700" cy="468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algn="l" eaLnBrk="1" hangingPunct="1">
              <a:lnSpc>
                <a:spcPts val="2400"/>
              </a:lnSpc>
              <a:buFont typeface="Arial" charset="0"/>
              <a:buChar char="•"/>
            </a:pPr>
            <a:r>
              <a:rPr lang="en-US" sz="1800" b="0"/>
              <a:t> Erceg model predicts 57.85dB per decade at 1800 MHz for Type A terrain with 10m BS antenna height</a:t>
            </a:r>
          </a:p>
          <a:p>
            <a:pPr lvl="1" algn="l" eaLnBrk="1" hangingPunct="1">
              <a:lnSpc>
                <a:spcPts val="2400"/>
              </a:lnSpc>
              <a:buFont typeface="Arial" charset="0"/>
              <a:buChar char="•"/>
            </a:pPr>
            <a:r>
              <a:rPr lang="en-US" sz="1800" b="0"/>
              <a:t> </a:t>
            </a:r>
            <a:r>
              <a:rPr lang="en-US" sz="1600" b="0" i="1"/>
              <a:t>Value decreases with higher BS antenna height</a:t>
            </a:r>
            <a:endParaRPr lang="en-US" sz="1800" b="0" i="1"/>
          </a:p>
          <a:p>
            <a:pPr algn="l" eaLnBrk="1" hangingPunct="1">
              <a:lnSpc>
                <a:spcPts val="2400"/>
              </a:lnSpc>
            </a:pPr>
            <a:endParaRPr lang="en-US" sz="1800" b="0"/>
          </a:p>
          <a:p>
            <a:pPr algn="l" eaLnBrk="1" hangingPunct="1">
              <a:lnSpc>
                <a:spcPts val="2400"/>
              </a:lnSpc>
              <a:buFont typeface="Arial" charset="0"/>
              <a:buChar char="•"/>
            </a:pPr>
            <a:r>
              <a:rPr lang="en-US" sz="1800" b="0"/>
              <a:t> 3.5 dB S/N at cell edge corresponds to Rx sensitivity for QPSK with ½ coding (1.0 bit/Hz)</a:t>
            </a:r>
          </a:p>
          <a:p>
            <a:pPr algn="l" eaLnBrk="1" hangingPunct="1">
              <a:lnSpc>
                <a:spcPts val="2400"/>
              </a:lnSpc>
              <a:buFont typeface="Arial" charset="0"/>
              <a:buChar char="•"/>
            </a:pPr>
            <a:endParaRPr lang="en-US" sz="1800" b="0"/>
          </a:p>
          <a:p>
            <a:pPr algn="l" eaLnBrk="1" hangingPunct="1">
              <a:lnSpc>
                <a:spcPts val="2400"/>
              </a:lnSpc>
              <a:buFont typeface="Arial" charset="0"/>
              <a:buChar char="•"/>
            </a:pPr>
            <a:r>
              <a:rPr lang="en-US" sz="1800" b="0"/>
              <a:t> -4.3 dB S/N at cell edge corresponds to Rx sensitivity for QPSK with ½ coding &amp; 6 repetitions (0.17 bits/Hz)</a:t>
            </a:r>
          </a:p>
        </p:txBody>
      </p:sp>
      <p:sp>
        <p:nvSpPr>
          <p:cNvPr id="14341" name="TextBox 5"/>
          <p:cNvSpPr txBox="1">
            <a:spLocks noChangeArrowheads="1"/>
          </p:cNvSpPr>
          <p:nvPr/>
        </p:nvSpPr>
        <p:spPr bwMode="auto">
          <a:xfrm>
            <a:off x="495300" y="4876800"/>
            <a:ext cx="4648200" cy="6461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algn="l" eaLnBrk="1" hangingPunct="1"/>
            <a:r>
              <a:rPr lang="en-US" sz="1800" b="0" i="1"/>
              <a:t>Range and coverage area is dependent on link budget and required cell-edge data rate</a:t>
            </a:r>
          </a:p>
        </p:txBody>
      </p:sp>
      <p:pic>
        <p:nvPicPr>
          <p:cNvPr id="1434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113" y="1738313"/>
            <a:ext cx="4600575" cy="269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Look-Up Table</a:t>
            </a:r>
            <a:br>
              <a:rPr lang="en-US" smtClean="0"/>
            </a:br>
            <a:r>
              <a:rPr lang="en-US" sz="2800" smtClean="0"/>
              <a:t>Required for each wireless technology</a:t>
            </a:r>
            <a:endParaRPr lang="en-US" smtClean="0"/>
          </a:p>
        </p:txBody>
      </p:sp>
      <p:pic>
        <p:nvPicPr>
          <p:cNvPr id="15363" name="Picture 2"/>
          <p:cNvPicPr>
            <a:picLocks noGrp="1" noChangeAspect="1" noChangeArrowheads="1"/>
          </p:cNvPicPr>
          <p:nvPr>
            <p:ph type="tbl" idx="1"/>
          </p:nvPr>
        </p:nvPicPr>
        <p:blipFill>
          <a:blip r:embed="rId2">
            <a:extLst>
              <a:ext uri="{28A0092B-C50C-407E-A947-70E740481C1C}">
                <a14:useLocalDpi xmlns:a14="http://schemas.microsoft.com/office/drawing/2010/main" val="0"/>
              </a:ext>
            </a:extLst>
          </a:blip>
          <a:srcRect/>
          <a:stretch>
            <a:fillRect/>
          </a:stretch>
        </p:blipFill>
        <p:spPr>
          <a:xfrm>
            <a:off x="766763" y="1701800"/>
            <a:ext cx="3698875" cy="4343400"/>
          </a:xfrm>
          <a:noFill/>
        </p:spPr>
      </p:pic>
      <p:sp>
        <p:nvSpPr>
          <p:cNvPr id="15364" name="TextBox 4"/>
          <p:cNvSpPr txBox="1">
            <a:spLocks noChangeArrowheads="1"/>
          </p:cNvSpPr>
          <p:nvPr/>
        </p:nvSpPr>
        <p:spPr bwMode="auto">
          <a:xfrm>
            <a:off x="4978400" y="1816100"/>
            <a:ext cx="3771900"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algn="l" eaLnBrk="1" hangingPunct="1"/>
            <a:r>
              <a:rPr lang="en-US" sz="2400" b="0"/>
              <a:t>WiMAX Example:</a:t>
            </a:r>
          </a:p>
          <a:p>
            <a:pPr algn="l" eaLnBrk="1" hangingPunct="1">
              <a:buFont typeface="Arial" charset="0"/>
              <a:buChar char="•"/>
            </a:pPr>
            <a:r>
              <a:rPr lang="en-US" sz="2000" b="0"/>
              <a:t> TDD</a:t>
            </a:r>
          </a:p>
          <a:p>
            <a:pPr algn="l" eaLnBrk="1" hangingPunct="1">
              <a:buFont typeface="Arial" charset="0"/>
              <a:buChar char="•"/>
            </a:pPr>
            <a:r>
              <a:rPr lang="en-US" sz="2000" b="0"/>
              <a:t> 10 MHz Channel BW</a:t>
            </a:r>
          </a:p>
          <a:p>
            <a:pPr lvl="1" algn="l" eaLnBrk="1" hangingPunct="1">
              <a:buFont typeface="Arial" charset="0"/>
              <a:buChar char="•"/>
            </a:pPr>
            <a:r>
              <a:rPr lang="en-US" sz="2000" b="0"/>
              <a:t> 1024 sub-carriers</a:t>
            </a:r>
          </a:p>
          <a:p>
            <a:pPr algn="l" eaLnBrk="1" hangingPunct="1">
              <a:buFont typeface="Arial" charset="0"/>
              <a:buChar char="•"/>
            </a:pPr>
            <a:r>
              <a:rPr lang="en-US" sz="2000" b="0"/>
              <a:t> DL/UL Ratio = 1.05</a:t>
            </a:r>
          </a:p>
          <a:p>
            <a:pPr algn="l" eaLnBrk="1" hangingPunct="1">
              <a:buFont typeface="Arial" charset="0"/>
              <a:buChar char="•"/>
            </a:pPr>
            <a:r>
              <a:rPr lang="en-US" sz="2000" b="0"/>
              <a:t> Permutation = AMC</a:t>
            </a:r>
          </a:p>
          <a:p>
            <a:pPr lvl="1" algn="l" eaLnBrk="1" hangingPunct="1">
              <a:buFont typeface="Arial" charset="0"/>
              <a:buChar char="•"/>
            </a:pPr>
            <a:r>
              <a:rPr lang="en-US" sz="2000" b="0"/>
              <a:t> 768 data sub-carriers</a:t>
            </a:r>
          </a:p>
          <a:p>
            <a:pPr algn="l" eaLnBrk="1" hangingPunct="1">
              <a:buFont typeface="Arial" charset="0"/>
              <a:buChar char="•"/>
            </a:pPr>
            <a:r>
              <a:rPr lang="en-US" sz="2000" b="0"/>
              <a:t> Rates shown in table are net after FEC, pilot, and control carriers</a:t>
            </a:r>
          </a:p>
        </p:txBody>
      </p:sp>
      <p:sp>
        <p:nvSpPr>
          <p:cNvPr id="15365" name="Slide Number Placeholder 3"/>
          <p:cNvSpPr txBox="1">
            <a:spLocks/>
          </p:cNvSpPr>
          <p:nvPr/>
        </p:nvSpPr>
        <p:spPr bwMode="auto">
          <a:xfrm>
            <a:off x="444500" y="6330950"/>
            <a:ext cx="3937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algn="l" eaLnBrk="1" hangingPunct="1"/>
            <a:fld id="{3ED228B1-5E0F-44D7-AE9A-1C073CF4922D}" type="slidenum">
              <a:rPr lang="en-US" sz="1400" b="0"/>
              <a:pPr algn="l" eaLnBrk="1" hangingPunct="1"/>
              <a:t>49</a:t>
            </a:fld>
            <a:endParaRPr lang="en-US" sz="1400" b="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2" y="1308099"/>
            <a:ext cx="8205787" cy="3098801"/>
          </a:xfrm>
        </p:spPr>
        <p:txBody>
          <a:bodyPr/>
          <a:lstStyle/>
          <a:p>
            <a:r>
              <a:rPr lang="en-US" dirty="0"/>
              <a:t>Upcoming SGIP Governing Board Meetings (attendance not required) </a:t>
            </a:r>
            <a:r>
              <a:rPr lang="en-US" sz="1400" u="sng" dirty="0" smtClean="0">
                <a:solidFill>
                  <a:srgbClr val="FFFFFF"/>
                </a:solidFill>
                <a:hlinkClick r:id="rId2"/>
              </a:rPr>
              <a:t>Date</a:t>
            </a:r>
            <a:r>
              <a:rPr lang="en-US" sz="1400" dirty="0" smtClean="0">
                <a:solidFill>
                  <a:srgbClr val="FFFFFF"/>
                </a:solidFill>
                <a:hlinkClick r:id="rId2"/>
              </a:rPr>
              <a:t> </a:t>
            </a:r>
            <a:r>
              <a:rPr lang="en-US" sz="1400" dirty="0">
                <a:solidFill>
                  <a:srgbClr val="FFFFFF"/>
                </a:solidFill>
                <a:hlinkClick r:id="rId2"/>
              </a:rPr>
              <a:t>	</a:t>
            </a:r>
            <a:r>
              <a:rPr lang="en-US" sz="1400" u="sng" dirty="0">
                <a:solidFill>
                  <a:srgbClr val="FFFFFF"/>
                </a:solidFill>
                <a:hlinkClick r:id="rId3"/>
              </a:rPr>
              <a:t>Time</a:t>
            </a:r>
            <a:r>
              <a:rPr lang="en-US" sz="1400" dirty="0">
                <a:solidFill>
                  <a:srgbClr val="FFFFFF"/>
                </a:solidFill>
                <a:hlinkClick r:id="rId3"/>
              </a:rPr>
              <a:t> 	</a:t>
            </a:r>
            <a:r>
              <a:rPr lang="en-US" sz="1400" u="sng" dirty="0">
                <a:solidFill>
                  <a:srgbClr val="FFFFFF"/>
                </a:solidFill>
                <a:hlinkClick r:id="rId4"/>
              </a:rPr>
              <a:t>Location</a:t>
            </a:r>
            <a:r>
              <a:rPr lang="en-US" sz="1400" dirty="0">
                <a:solidFill>
                  <a:srgbClr val="FFFFFF"/>
                </a:solidFill>
                <a:hlinkClick r:id="rId4"/>
              </a:rPr>
              <a:t> 	</a:t>
            </a:r>
            <a:r>
              <a:rPr lang="en-US" sz="1400" u="sng" dirty="0">
                <a:solidFill>
                  <a:srgbClr val="FFFFFF"/>
                </a:solidFill>
                <a:hlinkClick r:id="rId5"/>
              </a:rPr>
              <a:t>Registration</a:t>
            </a:r>
            <a:r>
              <a:rPr lang="en-US" sz="1400" dirty="0">
                <a:solidFill>
                  <a:srgbClr val="FFFFFF"/>
                </a:solidFill>
                <a:hlinkClick r:id="rId5"/>
              </a:rPr>
              <a:t> 	</a:t>
            </a:r>
          </a:p>
          <a:p>
            <a:r>
              <a:rPr lang="en-US" sz="1400" b="0" dirty="0"/>
              <a:t>July 11 &amp; 12 	Informational: 6:30pm to 9:00pm Eastern; Business: 8am to 11:30am Eastern 	Part of the Summer Face-to-Face, Montreal, QC. </a:t>
            </a:r>
            <a:endParaRPr lang="en-US" sz="1400" b="0" dirty="0" smtClean="0"/>
          </a:p>
          <a:p>
            <a:r>
              <a:rPr lang="en-US" sz="1400" b="0" dirty="0" smtClean="0"/>
              <a:t>Sept</a:t>
            </a:r>
            <a:r>
              <a:rPr lang="en-US" sz="1400" b="0" dirty="0"/>
              <a:t>. 8 	1pm to 4pm Eastern 	Virtual 	</a:t>
            </a:r>
            <a:endParaRPr lang="en-US" sz="1400" b="0" dirty="0" smtClean="0"/>
          </a:p>
          <a:p>
            <a:r>
              <a:rPr lang="en-US" sz="1400" b="0" dirty="0" smtClean="0"/>
              <a:t>Nov</a:t>
            </a:r>
            <a:r>
              <a:rPr lang="en-US" sz="1400" b="0" dirty="0"/>
              <a:t>. 10 	1pm to 4pm Eastern 	Virtual 	</a:t>
            </a:r>
            <a:endParaRPr lang="en-US" sz="1400" b="0" dirty="0" smtClean="0"/>
          </a:p>
          <a:p>
            <a:r>
              <a:rPr lang="en-US" sz="1400" b="0" dirty="0" smtClean="0"/>
              <a:t>Dec</a:t>
            </a:r>
            <a:r>
              <a:rPr lang="en-US" sz="1400" b="0" dirty="0"/>
              <a:t>. 5 	8am to Noon Local 	Part of the Winter Face-to-Face, Phoenix, AZ 		</a:t>
            </a:r>
          </a:p>
          <a:p>
            <a:endParaRPr lang="en-US" sz="1400" b="0" dirty="0"/>
          </a:p>
          <a:p>
            <a:endParaRPr lang="en-US" sz="1400" dirty="0"/>
          </a:p>
        </p:txBody>
      </p:sp>
      <p:sp>
        <p:nvSpPr>
          <p:cNvPr id="4" name="Date Placeholder 3"/>
          <p:cNvSpPr>
            <a:spLocks noGrp="1"/>
          </p:cNvSpPr>
          <p:nvPr>
            <p:ph type="dt" sz="half" idx="10"/>
          </p:nvPr>
        </p:nvSpPr>
        <p:spPr>
          <a:xfrm>
            <a:off x="582613" y="358001"/>
            <a:ext cx="987514" cy="276999"/>
          </a:xfrm>
        </p:spPr>
        <p:txBody>
          <a:bodyPr/>
          <a:lstStyle/>
          <a:p>
            <a:pPr>
              <a:defRPr/>
            </a:pPr>
            <a:r>
              <a:rPr lang="en-US" dirty="0"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5</a:t>
            </a:fld>
            <a:endParaRPr lang="en-US"/>
          </a:p>
        </p:txBody>
      </p:sp>
    </p:spTree>
    <p:extLst>
      <p:ext uri="{BB962C8B-B14F-4D97-AF65-F5344CB8AC3E}">
        <p14:creationId xmlns:p14="http://schemas.microsoft.com/office/powerpoint/2010/main" val="20504485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Estimating Average Channel Capacity Over Coverage Area</a:t>
            </a:r>
          </a:p>
        </p:txBody>
      </p:sp>
      <p:sp>
        <p:nvSpPr>
          <p:cNvPr id="16387"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3936FFAE-6FC2-4A4C-887C-E6D3FE8F243C}" type="slidenum">
              <a:rPr lang="en-US" sz="1400" smtClean="0"/>
              <a:pPr eaLnBrk="1" hangingPunct="1"/>
              <a:t>50</a:t>
            </a:fld>
            <a:endParaRPr lang="en-US" sz="1400" smtClean="0"/>
          </a:p>
        </p:txBody>
      </p:sp>
      <p:sp>
        <p:nvSpPr>
          <p:cNvPr id="16388" name="TextBox 6"/>
          <p:cNvSpPr txBox="1">
            <a:spLocks noChangeArrowheads="1"/>
          </p:cNvSpPr>
          <p:nvPr/>
        </p:nvSpPr>
        <p:spPr bwMode="auto">
          <a:xfrm>
            <a:off x="5410200" y="1600200"/>
            <a:ext cx="35687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algn="l" eaLnBrk="1" hangingPunct="1">
              <a:lnSpc>
                <a:spcPts val="2400"/>
              </a:lnSpc>
              <a:buFont typeface="Arial" charset="0"/>
              <a:buChar char="•"/>
            </a:pPr>
            <a:r>
              <a:rPr lang="en-US" sz="1800" b="0"/>
              <a:t> Graph for WiMAX with10 MHz TDD channel, DL:UL ratio = 1.05 &amp; AMC permutation </a:t>
            </a:r>
          </a:p>
          <a:p>
            <a:pPr algn="l" eaLnBrk="1" hangingPunct="1">
              <a:lnSpc>
                <a:spcPts val="2400"/>
              </a:lnSpc>
            </a:pPr>
            <a:endParaRPr lang="en-US" sz="1800" b="0"/>
          </a:p>
          <a:p>
            <a:pPr algn="l" eaLnBrk="1" hangingPunct="1">
              <a:lnSpc>
                <a:spcPts val="2400"/>
              </a:lnSpc>
              <a:buFont typeface="Arial" charset="0"/>
              <a:buChar char="•"/>
            </a:pPr>
            <a:r>
              <a:rPr lang="en-US" sz="1800" b="0"/>
              <a:t> For a 2.24 Mbps channel UL data rate at cell edge, avg UL channel capacity is </a:t>
            </a:r>
            <a:r>
              <a:rPr lang="en-US" sz="1800" b="0" u="sng"/>
              <a:t>8.53 Mbps</a:t>
            </a:r>
          </a:p>
          <a:p>
            <a:pPr algn="l" eaLnBrk="1" hangingPunct="1">
              <a:lnSpc>
                <a:spcPts val="2400"/>
              </a:lnSpc>
            </a:pPr>
            <a:endParaRPr lang="en-US" sz="1800" b="0" u="sng"/>
          </a:p>
          <a:p>
            <a:pPr algn="l" eaLnBrk="1" hangingPunct="1">
              <a:lnSpc>
                <a:spcPts val="2400"/>
              </a:lnSpc>
              <a:buFont typeface="Arial" charset="0"/>
              <a:buChar char="•"/>
            </a:pPr>
            <a:r>
              <a:rPr lang="en-US" sz="1800" b="0"/>
              <a:t> For a 0.37 Mbps channel UL data rate at cell edge, avg UL channel capacity is </a:t>
            </a:r>
            <a:r>
              <a:rPr lang="en-US" sz="1800" b="0" u="sng"/>
              <a:t>4.66 Mbps</a:t>
            </a:r>
          </a:p>
          <a:p>
            <a:pPr lvl="1" algn="l" eaLnBrk="1" hangingPunct="1">
              <a:lnSpc>
                <a:spcPts val="2400"/>
              </a:lnSpc>
              <a:buFont typeface="Arial" charset="0"/>
              <a:buChar char="•"/>
            </a:pPr>
            <a:r>
              <a:rPr lang="en-US" sz="1800" b="0"/>
              <a:t> </a:t>
            </a:r>
            <a:r>
              <a:rPr lang="en-US" sz="1600" b="0" i="1"/>
              <a:t>45% increased range but lower channel capacity</a:t>
            </a:r>
          </a:p>
          <a:p>
            <a:pPr algn="l" eaLnBrk="1" hangingPunct="1">
              <a:lnSpc>
                <a:spcPts val="2400"/>
              </a:lnSpc>
            </a:pPr>
            <a:endParaRPr lang="en-US" sz="1800" b="0"/>
          </a:p>
        </p:txBody>
      </p:sp>
      <p:pic>
        <p:nvPicPr>
          <p:cNvPr id="16389"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388" y="1697038"/>
            <a:ext cx="4619625"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TextBox 6"/>
          <p:cNvSpPr txBox="1">
            <a:spLocks noChangeArrowheads="1"/>
          </p:cNvSpPr>
          <p:nvPr/>
        </p:nvSpPr>
        <p:spPr bwMode="auto">
          <a:xfrm>
            <a:off x="546100" y="4521200"/>
            <a:ext cx="4648200" cy="1754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algn="l" eaLnBrk="1" hangingPunct="1">
              <a:buFont typeface="Wingdings" pitchFamily="2" charset="2"/>
              <a:buChar char="§"/>
            </a:pPr>
            <a:r>
              <a:rPr lang="en-US" sz="1800" b="0" i="1"/>
              <a:t> UL Channel capacity is the “area” under the curve – (I used area increments of 10%)</a:t>
            </a:r>
          </a:p>
          <a:p>
            <a:pPr algn="l" eaLnBrk="1" hangingPunct="1">
              <a:buFont typeface="Wingdings" pitchFamily="2" charset="2"/>
              <a:buChar char="§"/>
            </a:pPr>
            <a:r>
              <a:rPr lang="en-US" sz="1800" b="0" i="1"/>
              <a:t> Result takes account Terrain Type and BS antenna height</a:t>
            </a:r>
          </a:p>
          <a:p>
            <a:pPr algn="l" eaLnBrk="1" hangingPunct="1">
              <a:buFont typeface="Wingdings" pitchFamily="2" charset="2"/>
              <a:buChar char="§"/>
            </a:pPr>
            <a:r>
              <a:rPr lang="en-US" sz="1800" b="0" i="1"/>
              <a:t> The range and coverage area are dependent of link budget and frequency</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Section 4: Wireless Features Matrix</a:t>
            </a:r>
          </a:p>
        </p:txBody>
      </p:sp>
      <p:sp>
        <p:nvSpPr>
          <p:cNvPr id="17411" name="Content Placeholder 2"/>
          <p:cNvSpPr>
            <a:spLocks noGrp="1"/>
          </p:cNvSpPr>
          <p:nvPr>
            <p:ph idx="1"/>
          </p:nvPr>
        </p:nvSpPr>
        <p:spPr>
          <a:xfrm>
            <a:off x="419100" y="1206500"/>
            <a:ext cx="8470900" cy="4876800"/>
          </a:xfrm>
        </p:spPr>
        <p:txBody>
          <a:bodyPr/>
          <a:lstStyle/>
          <a:p>
            <a:r>
              <a:rPr lang="en-US" sz="2000" smtClean="0"/>
              <a:t>Can we prioritize the wireless features? High, Medium, or Low</a:t>
            </a:r>
          </a:p>
          <a:p>
            <a:r>
              <a:rPr lang="en-US" sz="2000" smtClean="0"/>
              <a:t>Some examples:</a:t>
            </a:r>
          </a:p>
          <a:p>
            <a:pPr lvl="1"/>
            <a:r>
              <a:rPr lang="en-US" sz="1800" smtClean="0"/>
              <a:t>UL data rate &amp; capacity more important than DL capacity</a:t>
            </a:r>
          </a:p>
          <a:p>
            <a:pPr lvl="1"/>
            <a:r>
              <a:rPr lang="en-US" sz="1800" smtClean="0"/>
              <a:t>Cell edge data rate more important than channel peak rate</a:t>
            </a:r>
          </a:p>
          <a:p>
            <a:pPr lvl="1"/>
            <a:r>
              <a:rPr lang="en-US" sz="1800" smtClean="0"/>
              <a:t>Mobility performance is not a high priority</a:t>
            </a:r>
          </a:p>
          <a:p>
            <a:pPr lvl="1"/>
            <a:r>
              <a:rPr lang="en-US" sz="1800" smtClean="0"/>
              <a:t>What role and priority for video surveillance with regard to security and disaster recovery?</a:t>
            </a:r>
          </a:p>
          <a:p>
            <a:pPr lvl="1"/>
            <a:r>
              <a:rPr lang="en-US" sz="1800" smtClean="0"/>
              <a:t>Etc. , etc.</a:t>
            </a:r>
          </a:p>
          <a:p>
            <a:r>
              <a:rPr lang="en-US" sz="2000" smtClean="0"/>
              <a:t>There may be differences between WAN, FAN, &amp; HAN</a:t>
            </a:r>
          </a:p>
          <a:p>
            <a:endParaRPr lang="en-US" sz="2000" smtClean="0"/>
          </a:p>
          <a:p>
            <a:r>
              <a:rPr lang="en-US" sz="2000" smtClean="0"/>
              <a:t>Priorities will give SDOs areas on which to focus or provide more information</a:t>
            </a:r>
          </a:p>
          <a:p>
            <a:r>
              <a:rPr lang="en-US" sz="2000" smtClean="0"/>
              <a:t>Will indicate areas that may need more detail or explanation in Version 2 of the “Wireless Guidelines” document</a:t>
            </a:r>
          </a:p>
          <a:p>
            <a:pPr lvl="1"/>
            <a:endParaRPr lang="en-US" sz="1800" smtClean="0"/>
          </a:p>
        </p:txBody>
      </p:sp>
      <p:sp>
        <p:nvSpPr>
          <p:cNvPr id="17412"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3BC95B5D-9694-45A0-87D5-16AA4FA60291}" type="slidenum">
              <a:rPr lang="en-US" sz="1400" smtClean="0"/>
              <a:pPr eaLnBrk="1" hangingPunct="1"/>
              <a:t>51</a:t>
            </a:fld>
            <a:endParaRPr lang="en-US" sz="1400" smtClean="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00" y="1917700"/>
            <a:ext cx="7772400" cy="1362075"/>
          </a:xfrm>
        </p:spPr>
        <p:txBody>
          <a:bodyPr/>
          <a:lstStyle/>
          <a:p>
            <a:pPr algn="ctr">
              <a:defRPr/>
            </a:pPr>
            <a:r>
              <a:rPr lang="en-US" sz="4800" dirty="0" smtClean="0"/>
              <a:t>Appendix</a:t>
            </a:r>
            <a:endParaRPr lang="en-US" sz="4800" dirty="0"/>
          </a:p>
        </p:txBody>
      </p:sp>
      <p:sp>
        <p:nvSpPr>
          <p:cNvPr id="18435"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D71C30C3-A464-4118-AF74-776E87892E2D}" type="slidenum">
              <a:rPr lang="en-US" sz="1400" smtClean="0">
                <a:solidFill>
                  <a:srgbClr val="4D4D4D"/>
                </a:solidFill>
              </a:rPr>
              <a:pPr eaLnBrk="1" hangingPunct="1"/>
              <a:t>52</a:t>
            </a:fld>
            <a:endParaRPr lang="en-US" sz="1400" smtClean="0">
              <a:solidFill>
                <a:srgbClr val="4D4D4D"/>
              </a:solidFill>
            </a:endParaRP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Estimating Channel Capacity: </a:t>
            </a:r>
            <a:r>
              <a:rPr lang="en-US" sz="3200" smtClean="0"/>
              <a:t>Slide 12 in Tabular Form</a:t>
            </a:r>
            <a:endParaRPr lang="en-US" smtClean="0"/>
          </a:p>
        </p:txBody>
      </p:sp>
      <p:pic>
        <p:nvPicPr>
          <p:cNvPr id="19459" name="Picture 2"/>
          <p:cNvPicPr>
            <a:picLocks noGrp="1" noChangeAspect="1" noChangeArrowheads="1"/>
          </p:cNvPicPr>
          <p:nvPr>
            <p:ph type="tbl" idx="1"/>
          </p:nvPr>
        </p:nvPicPr>
        <p:blipFill>
          <a:blip r:embed="rId2">
            <a:extLst>
              <a:ext uri="{28A0092B-C50C-407E-A947-70E740481C1C}">
                <a14:useLocalDpi xmlns:a14="http://schemas.microsoft.com/office/drawing/2010/main" val="0"/>
              </a:ext>
            </a:extLst>
          </a:blip>
          <a:srcRect/>
          <a:stretch>
            <a:fillRect/>
          </a:stretch>
        </p:blipFill>
        <p:spPr>
          <a:xfrm>
            <a:off x="1336675" y="1576388"/>
            <a:ext cx="6267450" cy="4086225"/>
          </a:xfrm>
          <a:noFill/>
        </p:spPr>
      </p:pic>
      <p:sp>
        <p:nvSpPr>
          <p:cNvPr id="19460" name="Slide Number Placeholder 3"/>
          <p:cNvSpPr txBox="1">
            <a:spLocks/>
          </p:cNvSpPr>
          <p:nvPr/>
        </p:nvSpPr>
        <p:spPr bwMode="auto">
          <a:xfrm>
            <a:off x="444500" y="6330950"/>
            <a:ext cx="3937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algn="l" eaLnBrk="1" hangingPunct="1"/>
            <a:fld id="{D61FAC7E-A7AE-46DE-B8A2-B2B80C0B8BC4}" type="slidenum">
              <a:rPr lang="en-US" sz="1400" b="0"/>
              <a:pPr algn="l" eaLnBrk="1" hangingPunct="1"/>
              <a:t>53</a:t>
            </a:fld>
            <a:endParaRPr lang="en-US" sz="1400" b="0"/>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Issues with Existing Simulations</a:t>
            </a:r>
          </a:p>
        </p:txBody>
      </p:sp>
      <p:sp>
        <p:nvSpPr>
          <p:cNvPr id="20483" name="Content Placeholder 2"/>
          <p:cNvSpPr>
            <a:spLocks noGrp="1"/>
          </p:cNvSpPr>
          <p:nvPr>
            <p:ph idx="1"/>
          </p:nvPr>
        </p:nvSpPr>
        <p:spPr>
          <a:xfrm>
            <a:off x="419100" y="1231900"/>
            <a:ext cx="8470900" cy="4635500"/>
          </a:xfrm>
        </p:spPr>
        <p:txBody>
          <a:bodyPr/>
          <a:lstStyle/>
          <a:p>
            <a:r>
              <a:rPr lang="en-US" sz="2000" smtClean="0"/>
              <a:t>Typical methodology: 3GPP2, 802.16m, ITU-R M.2135, etc.</a:t>
            </a:r>
          </a:p>
          <a:p>
            <a:pPr lvl="1"/>
            <a:r>
              <a:rPr lang="en-US" sz="2000" smtClean="0"/>
              <a:t>Technology specific with focus on mobility</a:t>
            </a:r>
          </a:p>
          <a:p>
            <a:pPr lvl="2"/>
            <a:r>
              <a:rPr lang="en-US" sz="2000" smtClean="0"/>
              <a:t>SG requirements dominated by </a:t>
            </a:r>
            <a:r>
              <a:rPr lang="en-US" sz="2000" u="sng" smtClean="0"/>
              <a:t>fixed</a:t>
            </a:r>
            <a:r>
              <a:rPr lang="en-US" sz="2000" smtClean="0"/>
              <a:t> terminals</a:t>
            </a:r>
          </a:p>
          <a:p>
            <a:pPr lvl="1"/>
            <a:r>
              <a:rPr lang="en-US" sz="2000" smtClean="0"/>
              <a:t>Cluster of 19 base stations with specific BS to BS spacing</a:t>
            </a:r>
          </a:p>
          <a:p>
            <a:pPr lvl="2"/>
            <a:r>
              <a:rPr lang="en-US" sz="2000" smtClean="0"/>
              <a:t>Typically close resulting in higher channel capacity</a:t>
            </a:r>
          </a:p>
          <a:p>
            <a:pPr lvl="1"/>
            <a:r>
              <a:rPr lang="en-US" sz="2000" smtClean="0"/>
              <a:t>Applicable for specific frequency band 900, 2000 MHz</a:t>
            </a:r>
          </a:p>
          <a:p>
            <a:pPr lvl="2"/>
            <a:r>
              <a:rPr lang="en-US" sz="2000" smtClean="0"/>
              <a:t>SG looking for solutions from 700 to 6000 MHz</a:t>
            </a:r>
          </a:p>
          <a:p>
            <a:pPr lvl="1"/>
            <a:r>
              <a:rPr lang="en-US" sz="2000" smtClean="0"/>
              <a:t>Generally depend on path loss models assuming high BS antenna height (above roof-top): Hata, Cost231, WINNER II, etc.</a:t>
            </a:r>
          </a:p>
          <a:p>
            <a:pPr lvl="2"/>
            <a:r>
              <a:rPr lang="en-US" sz="2000" smtClean="0"/>
              <a:t>Not consistent with SG requirements: Erceg-Modified a better choice</a:t>
            </a:r>
          </a:p>
          <a:p>
            <a:pPr lvl="1"/>
            <a:r>
              <a:rPr lang="en-US" sz="2000" smtClean="0"/>
              <a:t>Relatively few active users/terminals per sector/cell: 10 users per sector (30 per BS) is typical</a:t>
            </a:r>
          </a:p>
          <a:p>
            <a:pPr lvl="2"/>
            <a:r>
              <a:rPr lang="en-US" sz="2000" smtClean="0"/>
              <a:t>This is not representative of a typical SG deployment (ex: SMs will number in the 1000s)</a:t>
            </a:r>
          </a:p>
        </p:txBody>
      </p:sp>
      <p:sp>
        <p:nvSpPr>
          <p:cNvPr id="20484"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5C39F949-206C-4213-B29C-EC23E190C434}" type="slidenum">
              <a:rPr lang="en-US" sz="1400" smtClean="0"/>
              <a:pPr eaLnBrk="1" hangingPunct="1"/>
              <a:t>54</a:t>
            </a:fld>
            <a:endParaRPr lang="en-US" sz="140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normAutofit fontScale="90000"/>
          </a:bodyPr>
          <a:lstStyle/>
          <a:p>
            <a:pPr>
              <a:defRPr/>
            </a:pPr>
            <a:r>
              <a:rPr lang="en-US" altLang="ja-JP" dirty="0" smtClean="0"/>
              <a:t>Key SGIP Program Activities</a:t>
            </a:r>
            <a:endParaRPr lang="en-US" dirty="0"/>
          </a:p>
        </p:txBody>
      </p:sp>
      <p:sp>
        <p:nvSpPr>
          <p:cNvPr id="3" name="Content Placeholder 2"/>
          <p:cNvSpPr>
            <a:spLocks noGrp="1"/>
          </p:cNvSpPr>
          <p:nvPr>
            <p:ph idx="1"/>
          </p:nvPr>
        </p:nvSpPr>
        <p:spPr>
          <a:xfrm>
            <a:off x="457200" y="1143000"/>
            <a:ext cx="8216900" cy="5054600"/>
          </a:xfrm>
        </p:spPr>
        <p:txBody>
          <a:bodyPr>
            <a:normAutofit fontScale="62500" lnSpcReduction="20000"/>
          </a:bodyPr>
          <a:lstStyle/>
          <a:p>
            <a:pPr>
              <a:defRPr/>
            </a:pPr>
            <a:r>
              <a:rPr lang="en-US" dirty="0" smtClean="0"/>
              <a:t>Upcoming Governing Board Votes</a:t>
            </a:r>
          </a:p>
          <a:p>
            <a:pPr lvl="1">
              <a:defRPr/>
            </a:pPr>
            <a:r>
              <a:rPr lang="en-US" dirty="0" smtClean="0"/>
              <a:t>CoS Process	– Vote ended May 12, Approved</a:t>
            </a:r>
          </a:p>
          <a:p>
            <a:pPr lvl="1">
              <a:defRPr/>
            </a:pPr>
            <a:r>
              <a:rPr lang="en-US" dirty="0" smtClean="0"/>
              <a:t>PAP 04 	– July, 2011 	– OASIS WS-Calendar </a:t>
            </a:r>
          </a:p>
          <a:p>
            <a:pPr lvl="1">
              <a:defRPr/>
            </a:pPr>
            <a:r>
              <a:rPr lang="en-US" dirty="0" smtClean="0"/>
              <a:t>PAP 05 	– July, 2011 	– AEIC Metering Guideline </a:t>
            </a:r>
          </a:p>
          <a:p>
            <a:pPr lvl="1">
              <a:defRPr/>
            </a:pPr>
            <a:r>
              <a:rPr lang="en-US" dirty="0" smtClean="0"/>
              <a:t>PAP 11 	– July, 2011 	– Communication between Plug-in Vehicles and the Utility Grid</a:t>
            </a:r>
          </a:p>
          <a:p>
            <a:pPr lvl="1">
              <a:defRPr/>
            </a:pPr>
            <a:r>
              <a:rPr lang="en-US" dirty="0" smtClean="0"/>
              <a:t>PAP 12 	– July, 2011 	– IEEE 1815 (DNP)</a:t>
            </a:r>
          </a:p>
          <a:p>
            <a:pPr lvl="1">
              <a:defRPr/>
            </a:pPr>
            <a:r>
              <a:rPr lang="en-US" dirty="0" smtClean="0"/>
              <a:t>PAP 15 	– July, 2011 	– Broadband PLC standards (IEEE and ITU-T) </a:t>
            </a:r>
          </a:p>
          <a:p>
            <a:pPr>
              <a:defRPr/>
            </a:pPr>
            <a:r>
              <a:rPr lang="en-US" dirty="0" smtClean="0"/>
              <a:t>Upcoming Plenary Membership Votes</a:t>
            </a:r>
          </a:p>
          <a:p>
            <a:pPr lvl="1">
              <a:defRPr/>
            </a:pPr>
            <a:r>
              <a:rPr lang="en-US" dirty="0" smtClean="0"/>
              <a:t>PAP 00   – NEMA Meter Upgradability Standard</a:t>
            </a:r>
          </a:p>
          <a:p>
            <a:pPr lvl="1">
              <a:defRPr/>
            </a:pPr>
            <a:r>
              <a:rPr lang="en-US" dirty="0" smtClean="0"/>
              <a:t>PAP 01   – Role of IP in the Smart Grid</a:t>
            </a:r>
          </a:p>
          <a:p>
            <a:pPr lvl="1">
              <a:defRPr/>
            </a:pPr>
            <a:r>
              <a:rPr lang="en-US" dirty="0" smtClean="0"/>
              <a:t>PAP 02   –Wireless Guidelines NISTIR</a:t>
            </a:r>
          </a:p>
          <a:p>
            <a:pPr lvl="1">
              <a:defRPr/>
            </a:pPr>
            <a:r>
              <a:rPr lang="en-US" dirty="0" smtClean="0"/>
              <a:t>PAP 10   – Standard Energy Usage Information </a:t>
            </a:r>
          </a:p>
          <a:p>
            <a:pPr lvl="1">
              <a:defRPr/>
            </a:pPr>
            <a:r>
              <a:rPr lang="en-US" dirty="0" smtClean="0"/>
              <a:t>PAP 11   – SAE J1772 - Electric Vehicle and Plug in Hybrid Electric Vehicle Conductive Charge Coupler</a:t>
            </a:r>
          </a:p>
          <a:p>
            <a:pPr lvl="1">
              <a:defRPr/>
            </a:pPr>
            <a:r>
              <a:rPr lang="en-US" dirty="0"/>
              <a:t>PAP 11   – SAE </a:t>
            </a:r>
            <a:r>
              <a:rPr lang="en-US" dirty="0" smtClean="0"/>
              <a:t>J2836 - Use Cases for Communication Between Plug-in Vehicles and the Utility Grid</a:t>
            </a:r>
          </a:p>
          <a:p>
            <a:pPr>
              <a:defRPr/>
            </a:pPr>
            <a:r>
              <a:rPr lang="en-US" dirty="0" smtClean="0"/>
              <a:t>2011 SGIP Meetings</a:t>
            </a:r>
          </a:p>
          <a:p>
            <a:pPr lvl="1">
              <a:defRPr/>
            </a:pPr>
            <a:r>
              <a:rPr lang="en-US" dirty="0" smtClean="0"/>
              <a:t>F2F Meetings</a:t>
            </a:r>
          </a:p>
          <a:p>
            <a:pPr lvl="2">
              <a:defRPr/>
            </a:pPr>
            <a:r>
              <a:rPr lang="en-US" dirty="0" smtClean="0"/>
              <a:t>July  12-14: Face-to-Face in Montreal</a:t>
            </a:r>
          </a:p>
          <a:p>
            <a:pPr lvl="2">
              <a:defRPr/>
            </a:pPr>
            <a:r>
              <a:rPr lang="en-US" dirty="0" smtClean="0"/>
              <a:t>December 5-8: Face-to-Face in Phoenix </a:t>
            </a:r>
          </a:p>
          <a:p>
            <a:pPr lvl="1">
              <a:defRPr/>
            </a:pPr>
            <a:r>
              <a:rPr lang="en-US" dirty="0" smtClean="0"/>
              <a:t>Virtual Meetings:  </a:t>
            </a:r>
          </a:p>
          <a:p>
            <a:pPr lvl="2">
              <a:defRPr/>
            </a:pPr>
            <a:r>
              <a:rPr lang="en-US" dirty="0" smtClean="0"/>
              <a:t>May 26; Sep 16; Nov 10</a:t>
            </a:r>
          </a:p>
          <a:p>
            <a:pPr>
              <a:defRPr/>
            </a:pPr>
            <a:r>
              <a:rPr lang="en-US" dirty="0" smtClean="0"/>
              <a:t>Additional Major Activities and Milestones</a:t>
            </a:r>
          </a:p>
          <a:p>
            <a:pPr lvl="1">
              <a:defRPr/>
            </a:pPr>
            <a:r>
              <a:rPr lang="en-US" dirty="0" smtClean="0"/>
              <a:t>NIST Framework V2 collaboration/development/input with SGIP organizations</a:t>
            </a:r>
          </a:p>
          <a:p>
            <a:pPr lvl="1">
              <a:defRPr/>
            </a:pPr>
            <a:r>
              <a:rPr lang="en-US" dirty="0" smtClean="0"/>
              <a:t>Identifying key testing and certification programs to address in 2011</a:t>
            </a:r>
          </a:p>
          <a:p>
            <a:pPr lvl="1">
              <a:defRPr/>
            </a:pPr>
            <a:r>
              <a:rPr lang="en-US" dirty="0" smtClean="0"/>
              <a:t>Creating conceptual architecture based on prior work; conceptual model, national goals workshops, and requirements workshops</a:t>
            </a:r>
          </a:p>
        </p:txBody>
      </p:sp>
      <p:sp>
        <p:nvSpPr>
          <p:cNvPr id="819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ctr"/>
            <a:r>
              <a:rPr lang="en-US" sz="1200" b="0" smtClean="0"/>
              <a:t>April 2011 Activities - PMO Monthly Report</a:t>
            </a:r>
          </a:p>
        </p:txBody>
      </p:sp>
      <p:sp>
        <p:nvSpPr>
          <p:cNvPr id="8197" name="TextBox 8"/>
          <p:cNvSpPr txBox="1">
            <a:spLocks noChangeArrowheads="1"/>
          </p:cNvSpPr>
          <p:nvPr/>
        </p:nvSpPr>
        <p:spPr bwMode="auto">
          <a:xfrm>
            <a:off x="5105400" y="3276600"/>
            <a:ext cx="2895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endParaRPr lang="en-US"/>
          </a:p>
        </p:txBody>
      </p:sp>
      <p:sp>
        <p:nvSpPr>
          <p:cNvPr id="8198" name="Oval 3"/>
          <p:cNvSpPr>
            <a:spLocks noChangeArrowheads="1"/>
          </p:cNvSpPr>
          <p:nvPr/>
        </p:nvSpPr>
        <p:spPr bwMode="auto">
          <a:xfrm>
            <a:off x="304800" y="4165600"/>
            <a:ext cx="3924300" cy="1168400"/>
          </a:xfrm>
          <a:prstGeom prst="ellipse">
            <a:avLst/>
          </a:prstGeom>
          <a:noFill/>
          <a:ln w="12700" algn="ctr">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99" name="TextBox 7"/>
          <p:cNvSpPr txBox="1">
            <a:spLocks noChangeArrowheads="1"/>
          </p:cNvSpPr>
          <p:nvPr/>
        </p:nvSpPr>
        <p:spPr bwMode="auto">
          <a:xfrm>
            <a:off x="774700" y="6173788"/>
            <a:ext cx="7626350" cy="276225"/>
          </a:xfrm>
          <a:prstGeom prst="rect">
            <a:avLst/>
          </a:prstGeom>
          <a:noFill/>
          <a:ln w="9525">
            <a:solidFill>
              <a:srgbClr val="FF9933"/>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dirty="0">
                <a:hlinkClick r:id="rId3"/>
              </a:rPr>
              <a:t>http://collaborate.nist.gov/twiki-sggrid/pub/SmartGrid/PMO/2011-04_SGIP_Monthly_Report_FINAL_V1.0.pptx</a:t>
            </a:r>
            <a:endParaRPr lang="en-US"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76263" y="685800"/>
            <a:ext cx="7154862" cy="584200"/>
          </a:xfrm>
        </p:spPr>
        <p:txBody>
          <a:bodyPr/>
          <a:lstStyle/>
          <a:p>
            <a:r>
              <a:rPr lang="en-US" sz="2600" smtClean="0"/>
              <a:t>April 2011 Timeline Status</a:t>
            </a:r>
          </a:p>
        </p:txBody>
      </p:sp>
      <p:graphicFrame>
        <p:nvGraphicFramePr>
          <p:cNvPr id="54" name="Diagram 53"/>
          <p:cNvGraphicFramePr/>
          <p:nvPr/>
        </p:nvGraphicFramePr>
        <p:xfrm>
          <a:off x="1676400" y="3867910"/>
          <a:ext cx="1145129" cy="856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5" name="Diagram 54"/>
          <p:cNvGraphicFramePr/>
          <p:nvPr/>
        </p:nvGraphicFramePr>
        <p:xfrm>
          <a:off x="2895600" y="3810000"/>
          <a:ext cx="1145129" cy="2895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9221" name="Straight Connector 63"/>
          <p:cNvCxnSpPr>
            <a:cxnSpLocks noChangeShapeType="1"/>
            <a:stCxn id="9259" idx="2"/>
          </p:cNvCxnSpPr>
          <p:nvPr/>
        </p:nvCxnSpPr>
        <p:spPr bwMode="auto">
          <a:xfrm rot="5400000">
            <a:off x="6277769" y="2829719"/>
            <a:ext cx="1808162" cy="0"/>
          </a:xfrm>
          <a:prstGeom prst="line">
            <a:avLst/>
          </a:prstGeom>
          <a:noFill/>
          <a:ln w="28575" algn="ctr">
            <a:solidFill>
              <a:srgbClr val="FF0000"/>
            </a:solidFill>
            <a:round/>
            <a:headEnd/>
            <a:tailEnd/>
          </a:ln>
          <a:extLst>
            <a:ext uri="{909E8E84-426E-40DD-AFC4-6F175D3DCCD1}">
              <a14:hiddenFill xmlns:a14="http://schemas.microsoft.com/office/drawing/2010/main">
                <a:noFill/>
              </a14:hiddenFill>
            </a:ext>
          </a:extLst>
        </p:spPr>
      </p:cxnSp>
      <p:cxnSp>
        <p:nvCxnSpPr>
          <p:cNvPr id="9222" name="Straight Connector 61"/>
          <p:cNvCxnSpPr>
            <a:cxnSpLocks noChangeShapeType="1"/>
            <a:stCxn id="9258" idx="2"/>
          </p:cNvCxnSpPr>
          <p:nvPr/>
        </p:nvCxnSpPr>
        <p:spPr bwMode="auto">
          <a:xfrm rot="16200000" flipH="1">
            <a:off x="5200650" y="2752725"/>
            <a:ext cx="1962150" cy="0"/>
          </a:xfrm>
          <a:prstGeom prst="line">
            <a:avLst/>
          </a:prstGeom>
          <a:noFill/>
          <a:ln w="28575" algn="ctr">
            <a:solidFill>
              <a:srgbClr val="FF0000"/>
            </a:solidFill>
            <a:round/>
            <a:headEnd/>
            <a:tailEnd/>
          </a:ln>
          <a:extLst>
            <a:ext uri="{909E8E84-426E-40DD-AFC4-6F175D3DCCD1}">
              <a14:hiddenFill xmlns:a14="http://schemas.microsoft.com/office/drawing/2010/main">
                <a:noFill/>
              </a14:hiddenFill>
            </a:ext>
          </a:extLst>
        </p:spPr>
      </p:cxnSp>
      <p:cxnSp>
        <p:nvCxnSpPr>
          <p:cNvPr id="9223" name="Straight Connector 49"/>
          <p:cNvCxnSpPr>
            <a:cxnSpLocks noChangeShapeType="1"/>
          </p:cNvCxnSpPr>
          <p:nvPr/>
        </p:nvCxnSpPr>
        <p:spPr bwMode="auto">
          <a:xfrm rot="5400000">
            <a:off x="854868" y="2748757"/>
            <a:ext cx="1954213" cy="0"/>
          </a:xfrm>
          <a:prstGeom prst="line">
            <a:avLst/>
          </a:prstGeom>
          <a:noFill/>
          <a:ln w="28575" algn="ctr">
            <a:solidFill>
              <a:srgbClr val="FF0000"/>
            </a:solidFill>
            <a:round/>
            <a:headEnd/>
            <a:tailEnd/>
          </a:ln>
          <a:extLst>
            <a:ext uri="{909E8E84-426E-40DD-AFC4-6F175D3DCCD1}">
              <a14:hiddenFill xmlns:a14="http://schemas.microsoft.com/office/drawing/2010/main">
                <a:noFill/>
              </a14:hiddenFill>
            </a:ext>
          </a:extLst>
        </p:spPr>
      </p:cxnSp>
      <p:cxnSp>
        <p:nvCxnSpPr>
          <p:cNvPr id="9224" name="Straight Connector 4"/>
          <p:cNvCxnSpPr>
            <a:cxnSpLocks noChangeShapeType="1"/>
          </p:cNvCxnSpPr>
          <p:nvPr/>
        </p:nvCxnSpPr>
        <p:spPr bwMode="auto">
          <a:xfrm>
            <a:off x="693738" y="3738563"/>
            <a:ext cx="1138237" cy="0"/>
          </a:xfrm>
          <a:prstGeom prst="line">
            <a:avLst/>
          </a:prstGeom>
          <a:noFill/>
          <a:ln w="73025" algn="ctr">
            <a:solidFill>
              <a:schemeClr val="accent1"/>
            </a:solidFill>
            <a:round/>
            <a:headEnd/>
            <a:tailEnd/>
          </a:ln>
          <a:extLst>
            <a:ext uri="{909E8E84-426E-40DD-AFC4-6F175D3DCCD1}">
              <a14:hiddenFill xmlns:a14="http://schemas.microsoft.com/office/drawing/2010/main">
                <a:noFill/>
              </a14:hiddenFill>
            </a:ext>
          </a:extLst>
        </p:spPr>
      </p:cxnSp>
      <p:cxnSp>
        <p:nvCxnSpPr>
          <p:cNvPr id="14" name="Straight Connector 13"/>
          <p:cNvCxnSpPr>
            <a:stCxn id="15" idx="2"/>
          </p:cNvCxnSpPr>
          <p:nvPr/>
        </p:nvCxnSpPr>
        <p:spPr bwMode="auto">
          <a:xfrm rot="5400000">
            <a:off x="2087563" y="3471863"/>
            <a:ext cx="508000" cy="0"/>
          </a:xfrm>
          <a:prstGeom prst="line">
            <a:avLst/>
          </a:prstGeom>
          <a:noFill/>
          <a:ln w="28575" cap="flat" cmpd="sng" algn="ctr">
            <a:solidFill>
              <a:schemeClr val="accent6">
                <a:lumMod val="50000"/>
              </a:schemeClr>
            </a:solidFill>
            <a:prstDash val="solid"/>
            <a:round/>
            <a:headEnd type="none" w="med" len="med"/>
            <a:tailEnd type="none" w="med" len="med"/>
          </a:ln>
          <a:effectLst/>
        </p:spPr>
      </p:cxnSp>
      <p:sp>
        <p:nvSpPr>
          <p:cNvPr id="15" name="TextBox 14"/>
          <p:cNvSpPr txBox="1"/>
          <p:nvPr/>
        </p:nvSpPr>
        <p:spPr>
          <a:xfrm>
            <a:off x="1935163" y="2817813"/>
            <a:ext cx="814387" cy="400050"/>
          </a:xfrm>
          <a:prstGeom prst="rect">
            <a:avLst/>
          </a:prstGeom>
          <a:noFill/>
          <a:ln>
            <a:solidFill>
              <a:schemeClr val="accent6">
                <a:lumMod val="50000"/>
              </a:schemeClr>
            </a:solidFill>
          </a:ln>
        </p:spPr>
        <p:txBody>
          <a:bodyPr wrap="none" lIns="27432" rIns="27432">
            <a:spAutoFit/>
          </a:bodyPr>
          <a:lstStyle/>
          <a:p>
            <a:pPr>
              <a:defRPr/>
            </a:pPr>
            <a:r>
              <a:rPr lang="en-US" sz="1000" dirty="0">
                <a:solidFill>
                  <a:schemeClr val="accent6">
                    <a:lumMod val="50000"/>
                  </a:schemeClr>
                </a:solidFill>
                <a:latin typeface="Comic Sans MS" pitchFamily="66" charset="0"/>
              </a:rPr>
              <a:t>Develop</a:t>
            </a:r>
          </a:p>
          <a:p>
            <a:pPr>
              <a:defRPr/>
            </a:pPr>
            <a:r>
              <a:rPr lang="en-US" sz="1000" dirty="0">
                <a:solidFill>
                  <a:schemeClr val="accent6">
                    <a:lumMod val="50000"/>
                  </a:schemeClr>
                </a:solidFill>
                <a:latin typeface="Comic Sans MS" pitchFamily="66" charset="0"/>
              </a:rPr>
              <a:t>Requirements</a:t>
            </a:r>
            <a:endParaRPr lang="en-US" sz="1000" dirty="0">
              <a:solidFill>
                <a:schemeClr val="accent6">
                  <a:lumMod val="50000"/>
                </a:schemeClr>
              </a:solidFill>
              <a:latin typeface="Comic Sans MS" pitchFamily="66" charset="0"/>
            </a:endParaRPr>
          </a:p>
        </p:txBody>
      </p:sp>
      <p:cxnSp>
        <p:nvCxnSpPr>
          <p:cNvPr id="17" name="Straight Connector 16"/>
          <p:cNvCxnSpPr>
            <a:stCxn id="18" idx="2"/>
          </p:cNvCxnSpPr>
          <p:nvPr/>
        </p:nvCxnSpPr>
        <p:spPr bwMode="auto">
          <a:xfrm rot="5400000">
            <a:off x="3258344" y="3471069"/>
            <a:ext cx="508000" cy="1588"/>
          </a:xfrm>
          <a:prstGeom prst="line">
            <a:avLst/>
          </a:prstGeom>
          <a:noFill/>
          <a:ln w="28575" cap="flat" cmpd="sng" algn="ctr">
            <a:solidFill>
              <a:schemeClr val="accent3">
                <a:lumMod val="75000"/>
              </a:schemeClr>
            </a:solidFill>
            <a:prstDash val="solid"/>
            <a:round/>
            <a:headEnd type="none" w="med" len="med"/>
            <a:tailEnd type="none" w="med" len="med"/>
          </a:ln>
          <a:effectLst/>
        </p:spPr>
      </p:cxnSp>
      <p:sp>
        <p:nvSpPr>
          <p:cNvPr id="18" name="TextBox 17"/>
          <p:cNvSpPr txBox="1"/>
          <p:nvPr/>
        </p:nvSpPr>
        <p:spPr>
          <a:xfrm>
            <a:off x="3036888" y="2817813"/>
            <a:ext cx="950912" cy="400050"/>
          </a:xfrm>
          <a:prstGeom prst="rect">
            <a:avLst/>
          </a:prstGeom>
          <a:noFill/>
          <a:ln>
            <a:solidFill>
              <a:schemeClr val="accent3">
                <a:lumMod val="75000"/>
              </a:schemeClr>
            </a:solidFill>
          </a:ln>
        </p:spPr>
        <p:txBody>
          <a:bodyPr wrap="none" lIns="27432" rIns="27432">
            <a:spAutoFit/>
          </a:bodyPr>
          <a:lstStyle/>
          <a:p>
            <a:pPr>
              <a:defRPr/>
            </a:pPr>
            <a:r>
              <a:rPr lang="en-US" sz="1000" dirty="0">
                <a:solidFill>
                  <a:schemeClr val="accent3">
                    <a:lumMod val="50000"/>
                  </a:schemeClr>
                </a:solidFill>
                <a:latin typeface="Comic Sans MS" pitchFamily="66" charset="0"/>
              </a:rPr>
              <a:t>SSO Standards</a:t>
            </a:r>
          </a:p>
          <a:p>
            <a:pPr>
              <a:defRPr/>
            </a:pPr>
            <a:r>
              <a:rPr lang="en-US" sz="1000" dirty="0">
                <a:solidFill>
                  <a:schemeClr val="accent3">
                    <a:lumMod val="50000"/>
                  </a:schemeClr>
                </a:solidFill>
                <a:latin typeface="Comic Sans MS" pitchFamily="66" charset="0"/>
              </a:rPr>
              <a:t>Development</a:t>
            </a:r>
            <a:endParaRPr lang="en-US" sz="1000" dirty="0">
              <a:solidFill>
                <a:schemeClr val="accent3">
                  <a:lumMod val="50000"/>
                </a:schemeClr>
              </a:solidFill>
              <a:latin typeface="Comic Sans MS" pitchFamily="66" charset="0"/>
            </a:endParaRPr>
          </a:p>
        </p:txBody>
      </p:sp>
      <p:cxnSp>
        <p:nvCxnSpPr>
          <p:cNvPr id="9229" name="Straight Connector 18"/>
          <p:cNvCxnSpPr>
            <a:cxnSpLocks noChangeShapeType="1"/>
            <a:stCxn id="9230" idx="2"/>
          </p:cNvCxnSpPr>
          <p:nvPr/>
        </p:nvCxnSpPr>
        <p:spPr bwMode="auto">
          <a:xfrm rot="5400000">
            <a:off x="1865313" y="2749550"/>
            <a:ext cx="1955800" cy="0"/>
          </a:xfrm>
          <a:prstGeom prst="line">
            <a:avLst/>
          </a:prstGeom>
          <a:noFill/>
          <a:ln w="28575" algn="ctr">
            <a:solidFill>
              <a:srgbClr val="FF0000"/>
            </a:solidFill>
            <a:round/>
            <a:headEnd/>
            <a:tailEnd/>
          </a:ln>
          <a:extLst>
            <a:ext uri="{909E8E84-426E-40DD-AFC4-6F175D3DCCD1}">
              <a14:hiddenFill xmlns:a14="http://schemas.microsoft.com/office/drawing/2010/main">
                <a:noFill/>
              </a14:hiddenFill>
            </a:ext>
          </a:extLst>
        </p:spPr>
      </p:cxnSp>
      <p:sp>
        <p:nvSpPr>
          <p:cNvPr id="9230" name="TextBox 19"/>
          <p:cNvSpPr txBox="1">
            <a:spLocks noChangeArrowheads="1"/>
          </p:cNvSpPr>
          <p:nvPr/>
        </p:nvSpPr>
        <p:spPr bwMode="auto">
          <a:xfrm>
            <a:off x="2168525" y="1371600"/>
            <a:ext cx="1349375" cy="40005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000">
                <a:solidFill>
                  <a:srgbClr val="FF0000"/>
                </a:solidFill>
                <a:latin typeface="Comic Sans MS" pitchFamily="66" charset="0"/>
              </a:rPr>
              <a:t>Milestone:  </a:t>
            </a:r>
          </a:p>
          <a:p>
            <a:r>
              <a:rPr lang="en-US" sz="1000">
                <a:solidFill>
                  <a:srgbClr val="FF0000"/>
                </a:solidFill>
                <a:latin typeface="Comic Sans MS" pitchFamily="66" charset="0"/>
              </a:rPr>
              <a:t>Requirements Handoff</a:t>
            </a:r>
          </a:p>
        </p:txBody>
      </p:sp>
      <p:cxnSp>
        <p:nvCxnSpPr>
          <p:cNvPr id="9231" name="Straight Connector 22"/>
          <p:cNvCxnSpPr>
            <a:cxnSpLocks noChangeShapeType="1"/>
            <a:stCxn id="9232" idx="2"/>
          </p:cNvCxnSpPr>
          <p:nvPr/>
        </p:nvCxnSpPr>
        <p:spPr bwMode="auto">
          <a:xfrm rot="16200000" flipH="1">
            <a:off x="-208756" y="2826544"/>
            <a:ext cx="1801812" cy="0"/>
          </a:xfrm>
          <a:prstGeom prst="line">
            <a:avLst/>
          </a:prstGeom>
          <a:noFill/>
          <a:ln w="28575" algn="ctr">
            <a:solidFill>
              <a:srgbClr val="FF0000"/>
            </a:solidFill>
            <a:round/>
            <a:headEnd/>
            <a:tailEnd/>
          </a:ln>
          <a:extLst>
            <a:ext uri="{909E8E84-426E-40DD-AFC4-6F175D3DCCD1}">
              <a14:hiddenFill xmlns:a14="http://schemas.microsoft.com/office/drawing/2010/main">
                <a:noFill/>
              </a14:hiddenFill>
            </a:ext>
          </a:extLst>
        </p:spPr>
      </p:cxnSp>
      <p:sp>
        <p:nvSpPr>
          <p:cNvPr id="9232" name="TextBox 23"/>
          <p:cNvSpPr txBox="1">
            <a:spLocks noChangeArrowheads="1"/>
          </p:cNvSpPr>
          <p:nvPr/>
        </p:nvSpPr>
        <p:spPr bwMode="auto">
          <a:xfrm>
            <a:off x="255588" y="1371600"/>
            <a:ext cx="874712" cy="55403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000">
                <a:solidFill>
                  <a:srgbClr val="FF0000"/>
                </a:solidFill>
                <a:latin typeface="Comic Sans MS" pitchFamily="66" charset="0"/>
              </a:rPr>
              <a:t>Milestone:  </a:t>
            </a:r>
          </a:p>
          <a:p>
            <a:r>
              <a:rPr lang="en-US" sz="1000">
                <a:solidFill>
                  <a:srgbClr val="FF0000"/>
                </a:solidFill>
                <a:latin typeface="Comic Sans MS" pitchFamily="66" charset="0"/>
              </a:rPr>
              <a:t>GB PAP </a:t>
            </a:r>
          </a:p>
          <a:p>
            <a:r>
              <a:rPr lang="en-US" sz="1000">
                <a:solidFill>
                  <a:srgbClr val="FF0000"/>
                </a:solidFill>
                <a:latin typeface="Comic Sans MS" pitchFamily="66" charset="0"/>
              </a:rPr>
              <a:t>Initiation</a:t>
            </a:r>
          </a:p>
        </p:txBody>
      </p:sp>
      <p:cxnSp>
        <p:nvCxnSpPr>
          <p:cNvPr id="26" name="Straight Connector 25"/>
          <p:cNvCxnSpPr>
            <a:stCxn id="33" idx="2"/>
          </p:cNvCxnSpPr>
          <p:nvPr/>
        </p:nvCxnSpPr>
        <p:spPr bwMode="auto">
          <a:xfrm rot="16200000" flipH="1">
            <a:off x="4514850" y="3543300"/>
            <a:ext cx="381000" cy="0"/>
          </a:xfrm>
          <a:prstGeom prst="line">
            <a:avLst/>
          </a:prstGeom>
          <a:noFill/>
          <a:ln w="28575" cap="flat" cmpd="sng" algn="ctr">
            <a:solidFill>
              <a:schemeClr val="accent5">
                <a:lumMod val="75000"/>
              </a:schemeClr>
            </a:solidFill>
            <a:prstDash val="solid"/>
            <a:round/>
            <a:headEnd type="none" w="med" len="med"/>
            <a:tailEnd type="none" w="med" len="med"/>
          </a:ln>
          <a:effectLst/>
        </p:spPr>
      </p:cxnSp>
      <p:cxnSp>
        <p:nvCxnSpPr>
          <p:cNvPr id="27" name="Straight Connector 26"/>
          <p:cNvCxnSpPr>
            <a:endCxn id="53" idx="6"/>
          </p:cNvCxnSpPr>
          <p:nvPr/>
        </p:nvCxnSpPr>
        <p:spPr bwMode="auto">
          <a:xfrm>
            <a:off x="1831975" y="3743325"/>
            <a:ext cx="1087438" cy="0"/>
          </a:xfrm>
          <a:prstGeom prst="line">
            <a:avLst/>
          </a:prstGeom>
          <a:noFill/>
          <a:ln w="73025" cap="flat" cmpd="sng" algn="ctr">
            <a:solidFill>
              <a:schemeClr val="accent6">
                <a:lumMod val="75000"/>
              </a:schemeClr>
            </a:solidFill>
            <a:prstDash val="solid"/>
            <a:round/>
            <a:headEnd type="none" w="med" len="med"/>
            <a:tailEnd type="none" w="med" len="med"/>
          </a:ln>
          <a:effectLst/>
        </p:spPr>
      </p:cxnSp>
      <p:cxnSp>
        <p:nvCxnSpPr>
          <p:cNvPr id="9235" name="Straight Connector 27"/>
          <p:cNvCxnSpPr>
            <a:cxnSpLocks noChangeShapeType="1"/>
            <a:stCxn id="9236" idx="2"/>
          </p:cNvCxnSpPr>
          <p:nvPr/>
        </p:nvCxnSpPr>
        <p:spPr bwMode="auto">
          <a:xfrm rot="5400000">
            <a:off x="3201194" y="2736057"/>
            <a:ext cx="1933575" cy="7937"/>
          </a:xfrm>
          <a:prstGeom prst="line">
            <a:avLst/>
          </a:prstGeom>
          <a:noFill/>
          <a:ln w="28575" algn="ctr">
            <a:solidFill>
              <a:srgbClr val="FF0000"/>
            </a:solidFill>
            <a:round/>
            <a:headEnd/>
            <a:tailEnd/>
          </a:ln>
          <a:extLst>
            <a:ext uri="{909E8E84-426E-40DD-AFC4-6F175D3DCCD1}">
              <a14:hiddenFill xmlns:a14="http://schemas.microsoft.com/office/drawing/2010/main">
                <a:noFill/>
              </a14:hiddenFill>
            </a:ext>
          </a:extLst>
        </p:spPr>
      </p:cxnSp>
      <p:sp>
        <p:nvSpPr>
          <p:cNvPr id="9236" name="TextBox 28"/>
          <p:cNvSpPr txBox="1">
            <a:spLocks noChangeArrowheads="1"/>
          </p:cNvSpPr>
          <p:nvPr/>
        </p:nvSpPr>
        <p:spPr bwMode="auto">
          <a:xfrm>
            <a:off x="3543300" y="1373188"/>
            <a:ext cx="1257300" cy="40005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000">
                <a:solidFill>
                  <a:srgbClr val="FF0000"/>
                </a:solidFill>
                <a:latin typeface="Comic Sans MS" pitchFamily="66" charset="0"/>
              </a:rPr>
              <a:t>Milestone:  </a:t>
            </a:r>
          </a:p>
          <a:p>
            <a:r>
              <a:rPr lang="en-US" sz="1000">
                <a:solidFill>
                  <a:srgbClr val="FF0000"/>
                </a:solidFill>
                <a:latin typeface="Comic Sans MS" pitchFamily="66" charset="0"/>
              </a:rPr>
              <a:t>Standards Handback</a:t>
            </a:r>
          </a:p>
        </p:txBody>
      </p:sp>
      <p:sp>
        <p:nvSpPr>
          <p:cNvPr id="30" name="Oval 29"/>
          <p:cNvSpPr/>
          <p:nvPr/>
        </p:nvSpPr>
        <p:spPr bwMode="auto">
          <a:xfrm>
            <a:off x="1760538" y="3657600"/>
            <a:ext cx="131762" cy="152400"/>
          </a:xfrm>
          <a:prstGeom prst="ellipse">
            <a:avLst/>
          </a:prstGeom>
          <a:solidFill>
            <a:schemeClr val="accent6">
              <a:lumMod val="75000"/>
            </a:schemeClr>
          </a:solidFill>
          <a:ln w="0" cap="flat" cmpd="sng" algn="ctr">
            <a:noFill/>
            <a:prstDash val="solid"/>
            <a:round/>
            <a:headEnd type="none" w="med" len="med"/>
            <a:tailEnd type="none" w="med" len="med"/>
          </a:ln>
          <a:effectLst/>
        </p:spPr>
        <p:txBody>
          <a:bodyPr wrap="none" anchor="ctr"/>
          <a:lstStyle/>
          <a:p>
            <a:pPr>
              <a:defRPr/>
            </a:pPr>
            <a:endParaRPr lang="en-US" dirty="0"/>
          </a:p>
        </p:txBody>
      </p:sp>
      <p:cxnSp>
        <p:nvCxnSpPr>
          <p:cNvPr id="9238" name="Straight Connector 30"/>
          <p:cNvCxnSpPr>
            <a:cxnSpLocks noChangeShapeType="1"/>
            <a:stCxn id="9239" idx="2"/>
          </p:cNvCxnSpPr>
          <p:nvPr/>
        </p:nvCxnSpPr>
        <p:spPr bwMode="auto">
          <a:xfrm rot="16200000" flipH="1">
            <a:off x="4360069" y="2829719"/>
            <a:ext cx="1808162" cy="0"/>
          </a:xfrm>
          <a:prstGeom prst="line">
            <a:avLst/>
          </a:prstGeom>
          <a:noFill/>
          <a:ln w="28575" algn="ctr">
            <a:solidFill>
              <a:srgbClr val="FF0000"/>
            </a:solidFill>
            <a:round/>
            <a:headEnd/>
            <a:tailEnd/>
          </a:ln>
          <a:extLst>
            <a:ext uri="{909E8E84-426E-40DD-AFC4-6F175D3DCCD1}">
              <a14:hiddenFill xmlns:a14="http://schemas.microsoft.com/office/drawing/2010/main">
                <a:noFill/>
              </a14:hiddenFill>
            </a:ext>
          </a:extLst>
        </p:spPr>
      </p:cxnSp>
      <p:sp>
        <p:nvSpPr>
          <p:cNvPr id="9239" name="TextBox 31"/>
          <p:cNvSpPr txBox="1">
            <a:spLocks noChangeArrowheads="1"/>
          </p:cNvSpPr>
          <p:nvPr/>
        </p:nvSpPr>
        <p:spPr bwMode="auto">
          <a:xfrm>
            <a:off x="4827588" y="1371600"/>
            <a:ext cx="874712" cy="55403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000">
                <a:solidFill>
                  <a:srgbClr val="FF0000"/>
                </a:solidFill>
                <a:latin typeface="Comic Sans MS" pitchFamily="66" charset="0"/>
              </a:rPr>
              <a:t>Milestone:  </a:t>
            </a:r>
          </a:p>
          <a:p>
            <a:r>
              <a:rPr lang="en-US" sz="1000">
                <a:solidFill>
                  <a:srgbClr val="FF0000"/>
                </a:solidFill>
                <a:latin typeface="Comic Sans MS" pitchFamily="66" charset="0"/>
              </a:rPr>
              <a:t>GB/SGIP</a:t>
            </a:r>
          </a:p>
          <a:p>
            <a:r>
              <a:rPr lang="en-US" sz="1000">
                <a:solidFill>
                  <a:srgbClr val="FF0000"/>
                </a:solidFill>
                <a:latin typeface="Comic Sans MS" pitchFamily="66" charset="0"/>
              </a:rPr>
              <a:t>Vote</a:t>
            </a:r>
          </a:p>
        </p:txBody>
      </p:sp>
      <p:sp>
        <p:nvSpPr>
          <p:cNvPr id="33" name="TextBox 32"/>
          <p:cNvSpPr txBox="1"/>
          <p:nvPr/>
        </p:nvSpPr>
        <p:spPr>
          <a:xfrm>
            <a:off x="4313238" y="2798763"/>
            <a:ext cx="782637" cy="554037"/>
          </a:xfrm>
          <a:prstGeom prst="rect">
            <a:avLst/>
          </a:prstGeom>
          <a:noFill/>
          <a:ln>
            <a:solidFill>
              <a:schemeClr val="accent5">
                <a:lumMod val="75000"/>
              </a:schemeClr>
            </a:solidFill>
          </a:ln>
        </p:spPr>
        <p:txBody>
          <a:bodyPr wrap="none" lIns="27432" rIns="27432">
            <a:spAutoFit/>
          </a:bodyPr>
          <a:lstStyle/>
          <a:p>
            <a:pPr>
              <a:defRPr/>
            </a:pPr>
            <a:r>
              <a:rPr lang="en-US" sz="1000" dirty="0">
                <a:solidFill>
                  <a:schemeClr val="accent5">
                    <a:lumMod val="75000"/>
                  </a:schemeClr>
                </a:solidFill>
                <a:latin typeface="Comic Sans MS" pitchFamily="66" charset="0"/>
              </a:rPr>
              <a:t>Reviews:</a:t>
            </a:r>
          </a:p>
          <a:p>
            <a:pPr>
              <a:defRPr/>
            </a:pPr>
            <a:r>
              <a:rPr lang="en-US" sz="1000" dirty="0">
                <a:solidFill>
                  <a:schemeClr val="accent5">
                    <a:lumMod val="75000"/>
                  </a:schemeClr>
                </a:solidFill>
                <a:latin typeface="Comic Sans MS" pitchFamily="66" charset="0"/>
              </a:rPr>
              <a:t>PAP, CSWG,</a:t>
            </a:r>
          </a:p>
          <a:p>
            <a:pPr>
              <a:defRPr/>
            </a:pPr>
            <a:r>
              <a:rPr lang="en-US" sz="1000" dirty="0">
                <a:solidFill>
                  <a:schemeClr val="accent5">
                    <a:lumMod val="75000"/>
                  </a:schemeClr>
                </a:solidFill>
                <a:latin typeface="Comic Sans MS" pitchFamily="66" charset="0"/>
              </a:rPr>
              <a:t>SGAC, PMO</a:t>
            </a:r>
          </a:p>
        </p:txBody>
      </p:sp>
      <p:cxnSp>
        <p:nvCxnSpPr>
          <p:cNvPr id="9241" name="Straight Connector 33"/>
          <p:cNvCxnSpPr>
            <a:cxnSpLocks noChangeShapeType="1"/>
          </p:cNvCxnSpPr>
          <p:nvPr/>
        </p:nvCxnSpPr>
        <p:spPr bwMode="auto">
          <a:xfrm>
            <a:off x="5294313" y="3733800"/>
            <a:ext cx="931862" cy="0"/>
          </a:xfrm>
          <a:prstGeom prst="line">
            <a:avLst/>
          </a:prstGeom>
          <a:noFill/>
          <a:ln w="73025" algn="ctr">
            <a:solidFill>
              <a:srgbClr val="00B0F0"/>
            </a:solidFill>
            <a:round/>
            <a:headEnd/>
            <a:tailEnd/>
          </a:ln>
          <a:extLst>
            <a:ext uri="{909E8E84-426E-40DD-AFC4-6F175D3DCCD1}">
              <a14:hiddenFill xmlns:a14="http://schemas.microsoft.com/office/drawing/2010/main">
                <a:noFill/>
              </a14:hiddenFill>
            </a:ext>
          </a:extLst>
        </p:spPr>
      </p:cxnSp>
      <p:cxnSp>
        <p:nvCxnSpPr>
          <p:cNvPr id="9242" name="Straight Connector 35"/>
          <p:cNvCxnSpPr>
            <a:cxnSpLocks noChangeShapeType="1"/>
            <a:stCxn id="9260" idx="2"/>
          </p:cNvCxnSpPr>
          <p:nvPr/>
        </p:nvCxnSpPr>
        <p:spPr bwMode="auto">
          <a:xfrm rot="16200000" flipH="1">
            <a:off x="5460207" y="3467894"/>
            <a:ext cx="531812" cy="0"/>
          </a:xfrm>
          <a:prstGeom prst="line">
            <a:avLst/>
          </a:prstGeom>
          <a:noFill/>
          <a:ln w="28575" algn="ctr">
            <a:solidFill>
              <a:srgbClr val="00B0F0"/>
            </a:solidFill>
            <a:round/>
            <a:headEnd/>
            <a:tailEnd/>
          </a:ln>
          <a:extLst>
            <a:ext uri="{909E8E84-426E-40DD-AFC4-6F175D3DCCD1}">
              <a14:hiddenFill xmlns:a14="http://schemas.microsoft.com/office/drawing/2010/main">
                <a:noFill/>
              </a14:hiddenFill>
            </a:ext>
          </a:extLst>
        </p:spPr>
      </p:cxnSp>
      <p:cxnSp>
        <p:nvCxnSpPr>
          <p:cNvPr id="9243" name="Straight Connector 37"/>
          <p:cNvCxnSpPr>
            <a:cxnSpLocks noChangeShapeType="1"/>
          </p:cNvCxnSpPr>
          <p:nvPr/>
        </p:nvCxnSpPr>
        <p:spPr bwMode="auto">
          <a:xfrm>
            <a:off x="6173788" y="3729038"/>
            <a:ext cx="1044575" cy="0"/>
          </a:xfrm>
          <a:prstGeom prst="line">
            <a:avLst/>
          </a:prstGeom>
          <a:noFill/>
          <a:ln w="73025" algn="ctr">
            <a:solidFill>
              <a:srgbClr val="7030A0"/>
            </a:solidFill>
            <a:round/>
            <a:headEnd/>
            <a:tailEnd/>
          </a:ln>
          <a:extLst>
            <a:ext uri="{909E8E84-426E-40DD-AFC4-6F175D3DCCD1}">
              <a14:hiddenFill xmlns:a14="http://schemas.microsoft.com/office/drawing/2010/main">
                <a:noFill/>
              </a14:hiddenFill>
            </a:ext>
          </a:extLst>
        </p:spPr>
      </p:cxnSp>
      <p:sp>
        <p:nvSpPr>
          <p:cNvPr id="9244" name="Oval 38"/>
          <p:cNvSpPr>
            <a:spLocks noChangeArrowheads="1"/>
          </p:cNvSpPr>
          <p:nvPr/>
        </p:nvSpPr>
        <p:spPr bwMode="auto">
          <a:xfrm>
            <a:off x="6121400" y="3662363"/>
            <a:ext cx="130175" cy="152400"/>
          </a:xfrm>
          <a:prstGeom prst="ellipse">
            <a:avLst/>
          </a:prstGeom>
          <a:solidFill>
            <a:srgbClr val="7030A0"/>
          </a:solidFill>
          <a:ln>
            <a:noFill/>
          </a:ln>
          <a:extLst>
            <a:ext uri="{91240B29-F687-4F45-9708-019B960494DF}">
              <a14:hiddenLine xmlns:a14="http://schemas.microsoft.com/office/drawing/2010/main" w="0" algn="ctr">
                <a:solidFill>
                  <a:srgbClr val="000000"/>
                </a:solidFill>
                <a:round/>
                <a:headEnd/>
                <a:tailEnd/>
              </a14:hiddenLine>
            </a:ext>
          </a:extLst>
        </p:spPr>
        <p:txBody>
          <a:bodyPr wrap="none" anchor="ctr"/>
          <a:lstStyle/>
          <a:p>
            <a:endParaRPr lang="en-US"/>
          </a:p>
        </p:txBody>
      </p:sp>
      <p:cxnSp>
        <p:nvCxnSpPr>
          <p:cNvPr id="9245" name="Straight Connector 41"/>
          <p:cNvCxnSpPr>
            <a:cxnSpLocks noChangeShapeType="1"/>
          </p:cNvCxnSpPr>
          <p:nvPr/>
        </p:nvCxnSpPr>
        <p:spPr bwMode="auto">
          <a:xfrm>
            <a:off x="7183438" y="3733800"/>
            <a:ext cx="957262" cy="0"/>
          </a:xfrm>
          <a:prstGeom prst="line">
            <a:avLst/>
          </a:prstGeom>
          <a:noFill/>
          <a:ln w="73025" algn="ctr">
            <a:solidFill>
              <a:srgbClr val="C00000"/>
            </a:solidFill>
            <a:round/>
            <a:headEnd/>
            <a:tailEnd/>
          </a:ln>
          <a:extLst>
            <a:ext uri="{909E8E84-426E-40DD-AFC4-6F175D3DCCD1}">
              <a14:hiddenFill xmlns:a14="http://schemas.microsoft.com/office/drawing/2010/main">
                <a:noFill/>
              </a14:hiddenFill>
            </a:ext>
          </a:extLst>
        </p:spPr>
      </p:cxnSp>
      <p:sp>
        <p:nvSpPr>
          <p:cNvPr id="9246" name="Oval 42"/>
          <p:cNvSpPr>
            <a:spLocks noChangeArrowheads="1"/>
          </p:cNvSpPr>
          <p:nvPr/>
        </p:nvSpPr>
        <p:spPr bwMode="auto">
          <a:xfrm>
            <a:off x="7115175" y="3657600"/>
            <a:ext cx="131763" cy="152400"/>
          </a:xfrm>
          <a:prstGeom prst="ellipse">
            <a:avLst/>
          </a:prstGeom>
          <a:solidFill>
            <a:srgbClr val="C00000"/>
          </a:solidFill>
          <a:ln w="0" algn="ctr">
            <a:solidFill>
              <a:srgbClr val="C00000"/>
            </a:solidFill>
            <a:round/>
            <a:headEnd/>
            <a:tailEnd/>
          </a:ln>
        </p:spPr>
        <p:txBody>
          <a:bodyPr wrap="none" anchor="ctr"/>
          <a:lstStyle/>
          <a:p>
            <a:endParaRPr lang="en-US"/>
          </a:p>
        </p:txBody>
      </p:sp>
      <p:cxnSp>
        <p:nvCxnSpPr>
          <p:cNvPr id="9247" name="Straight Connector 43"/>
          <p:cNvCxnSpPr>
            <a:cxnSpLocks noChangeShapeType="1"/>
            <a:stCxn id="9250" idx="2"/>
          </p:cNvCxnSpPr>
          <p:nvPr/>
        </p:nvCxnSpPr>
        <p:spPr bwMode="auto">
          <a:xfrm rot="5400000">
            <a:off x="7399338" y="3476625"/>
            <a:ext cx="514350" cy="0"/>
          </a:xfrm>
          <a:prstGeom prst="line">
            <a:avLst/>
          </a:prstGeom>
          <a:noFill/>
          <a:ln w="28575" algn="ctr">
            <a:solidFill>
              <a:srgbClr val="C00000"/>
            </a:solidFill>
            <a:round/>
            <a:headEnd/>
            <a:tailEnd/>
          </a:ln>
          <a:extLst>
            <a:ext uri="{909E8E84-426E-40DD-AFC4-6F175D3DCCD1}">
              <a14:hiddenFill xmlns:a14="http://schemas.microsoft.com/office/drawing/2010/main">
                <a:noFill/>
              </a14:hiddenFill>
            </a:ext>
          </a:extLst>
        </p:spPr>
      </p:cxnSp>
      <p:cxnSp>
        <p:nvCxnSpPr>
          <p:cNvPr id="9248" name="Straight Connector 44"/>
          <p:cNvCxnSpPr>
            <a:cxnSpLocks noChangeShapeType="1"/>
            <a:stCxn id="9249" idx="2"/>
          </p:cNvCxnSpPr>
          <p:nvPr/>
        </p:nvCxnSpPr>
        <p:spPr bwMode="auto">
          <a:xfrm rot="5400000">
            <a:off x="7153275" y="2752725"/>
            <a:ext cx="1962150" cy="0"/>
          </a:xfrm>
          <a:prstGeom prst="line">
            <a:avLst/>
          </a:prstGeom>
          <a:noFill/>
          <a:ln w="28575" algn="ctr">
            <a:solidFill>
              <a:srgbClr val="FF0000"/>
            </a:solidFill>
            <a:round/>
            <a:headEnd/>
            <a:tailEnd/>
          </a:ln>
          <a:extLst>
            <a:ext uri="{909E8E84-426E-40DD-AFC4-6F175D3DCCD1}">
              <a14:hiddenFill xmlns:a14="http://schemas.microsoft.com/office/drawing/2010/main">
                <a:noFill/>
              </a14:hiddenFill>
            </a:ext>
          </a:extLst>
        </p:spPr>
      </p:cxnSp>
      <p:sp>
        <p:nvSpPr>
          <p:cNvPr id="9249" name="TextBox 45"/>
          <p:cNvSpPr txBox="1">
            <a:spLocks noChangeArrowheads="1"/>
          </p:cNvSpPr>
          <p:nvPr/>
        </p:nvSpPr>
        <p:spPr bwMode="auto">
          <a:xfrm>
            <a:off x="7731125" y="1371600"/>
            <a:ext cx="808038" cy="40005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000">
                <a:solidFill>
                  <a:srgbClr val="FF0000"/>
                </a:solidFill>
                <a:latin typeface="Comic Sans MS" pitchFamily="66" charset="0"/>
              </a:rPr>
              <a:t>Milestone:  </a:t>
            </a:r>
          </a:p>
          <a:p>
            <a:r>
              <a:rPr lang="en-US" sz="1000">
                <a:solidFill>
                  <a:srgbClr val="FF0000"/>
                </a:solidFill>
                <a:latin typeface="Comic Sans MS" pitchFamily="66" charset="0"/>
              </a:rPr>
              <a:t>Close PAP</a:t>
            </a:r>
          </a:p>
        </p:txBody>
      </p:sp>
      <p:sp>
        <p:nvSpPr>
          <p:cNvPr id="9250" name="TextBox 46"/>
          <p:cNvSpPr txBox="1">
            <a:spLocks noChangeArrowheads="1"/>
          </p:cNvSpPr>
          <p:nvPr/>
        </p:nvSpPr>
        <p:spPr bwMode="auto">
          <a:xfrm>
            <a:off x="7289800" y="2819400"/>
            <a:ext cx="733425" cy="40005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lIns="27432" rIns="27432">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000">
                <a:solidFill>
                  <a:srgbClr val="C00000"/>
                </a:solidFill>
                <a:latin typeface="Comic Sans MS" pitchFamily="66" charset="0"/>
              </a:rPr>
              <a:t>PAP Closure</a:t>
            </a:r>
          </a:p>
          <a:p>
            <a:r>
              <a:rPr lang="en-US" sz="1000">
                <a:solidFill>
                  <a:srgbClr val="C00000"/>
                </a:solidFill>
                <a:latin typeface="Comic Sans MS" pitchFamily="66" charset="0"/>
              </a:rPr>
              <a:t>Paperwork</a:t>
            </a:r>
          </a:p>
        </p:txBody>
      </p:sp>
      <p:sp>
        <p:nvSpPr>
          <p:cNvPr id="9251" name="Oval 47"/>
          <p:cNvSpPr>
            <a:spLocks noChangeArrowheads="1"/>
          </p:cNvSpPr>
          <p:nvPr/>
        </p:nvSpPr>
        <p:spPr bwMode="auto">
          <a:xfrm>
            <a:off x="8069263" y="3648075"/>
            <a:ext cx="131762" cy="152400"/>
          </a:xfrm>
          <a:prstGeom prst="ellipse">
            <a:avLst/>
          </a:prstGeom>
          <a:solidFill>
            <a:srgbClr val="C00000"/>
          </a:solidFill>
          <a:ln w="0" algn="ctr">
            <a:solidFill>
              <a:srgbClr val="C00000"/>
            </a:solidFill>
            <a:round/>
            <a:headEnd/>
            <a:tailEnd/>
          </a:ln>
        </p:spPr>
        <p:txBody>
          <a:bodyPr wrap="none" anchor="ctr"/>
          <a:lstStyle/>
          <a:p>
            <a:endParaRPr lang="en-US"/>
          </a:p>
        </p:txBody>
      </p:sp>
      <p:sp>
        <p:nvSpPr>
          <p:cNvPr id="9252" name="Oval 48"/>
          <p:cNvSpPr>
            <a:spLocks noChangeArrowheads="1"/>
          </p:cNvSpPr>
          <p:nvPr/>
        </p:nvSpPr>
        <p:spPr bwMode="auto">
          <a:xfrm>
            <a:off x="628650" y="3662363"/>
            <a:ext cx="131763" cy="152400"/>
          </a:xfrm>
          <a:prstGeom prst="ellipse">
            <a:avLst/>
          </a:prstGeom>
          <a:solidFill>
            <a:schemeClr val="accent1"/>
          </a:solidFill>
          <a:ln>
            <a:noFill/>
          </a:ln>
          <a:extLst>
            <a:ext uri="{91240B29-F687-4F45-9708-019B960494DF}">
              <a14:hiddenLine xmlns:a14="http://schemas.microsoft.com/office/drawing/2010/main" w="0" algn="ctr">
                <a:solidFill>
                  <a:srgbClr val="000000"/>
                </a:solidFill>
                <a:round/>
                <a:headEnd/>
                <a:tailEnd/>
              </a14:hiddenLine>
            </a:ext>
          </a:extLst>
        </p:spPr>
        <p:txBody>
          <a:bodyPr wrap="none" anchor="ctr"/>
          <a:lstStyle/>
          <a:p>
            <a:endParaRPr lang="en-US"/>
          </a:p>
        </p:txBody>
      </p:sp>
      <p:sp>
        <p:nvSpPr>
          <p:cNvPr id="9253" name="TextBox 50"/>
          <p:cNvSpPr txBox="1">
            <a:spLocks noChangeArrowheads="1"/>
          </p:cNvSpPr>
          <p:nvPr/>
        </p:nvSpPr>
        <p:spPr bwMode="auto">
          <a:xfrm>
            <a:off x="1158875" y="1371600"/>
            <a:ext cx="989013" cy="40005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000">
                <a:solidFill>
                  <a:srgbClr val="FF0000"/>
                </a:solidFill>
                <a:latin typeface="Comic Sans MS" pitchFamily="66" charset="0"/>
              </a:rPr>
              <a:t>Milestone:  </a:t>
            </a:r>
          </a:p>
          <a:p>
            <a:r>
              <a:rPr lang="en-US" sz="1000">
                <a:solidFill>
                  <a:srgbClr val="FF0000"/>
                </a:solidFill>
                <a:latin typeface="Comic Sans MS" pitchFamily="66" charset="0"/>
              </a:rPr>
              <a:t>SSO Identified</a:t>
            </a:r>
          </a:p>
        </p:txBody>
      </p:sp>
      <p:sp>
        <p:nvSpPr>
          <p:cNvPr id="53" name="Oval 52"/>
          <p:cNvSpPr/>
          <p:nvPr/>
        </p:nvSpPr>
        <p:spPr bwMode="auto">
          <a:xfrm>
            <a:off x="2787650" y="3667125"/>
            <a:ext cx="131763" cy="152400"/>
          </a:xfrm>
          <a:prstGeom prst="ellipse">
            <a:avLst/>
          </a:prstGeom>
          <a:solidFill>
            <a:schemeClr val="accent3">
              <a:lumMod val="75000"/>
            </a:schemeClr>
          </a:solidFill>
          <a:ln w="0" cap="flat" cmpd="sng" algn="ctr">
            <a:noFill/>
            <a:prstDash val="solid"/>
            <a:round/>
            <a:headEnd type="none" w="med" len="med"/>
            <a:tailEnd type="none" w="med" len="med"/>
          </a:ln>
          <a:effectLst/>
        </p:spPr>
        <p:txBody>
          <a:bodyPr wrap="none" anchor="ctr"/>
          <a:lstStyle/>
          <a:p>
            <a:pPr>
              <a:defRPr/>
            </a:pPr>
            <a:endParaRPr lang="en-US" dirty="0"/>
          </a:p>
        </p:txBody>
      </p:sp>
      <p:cxnSp>
        <p:nvCxnSpPr>
          <p:cNvPr id="57" name="Straight Connector 56"/>
          <p:cNvCxnSpPr>
            <a:stCxn id="58" idx="2"/>
          </p:cNvCxnSpPr>
          <p:nvPr/>
        </p:nvCxnSpPr>
        <p:spPr bwMode="auto">
          <a:xfrm rot="5400000">
            <a:off x="953294" y="3472656"/>
            <a:ext cx="508000" cy="1588"/>
          </a:xfrm>
          <a:prstGeom prst="line">
            <a:avLst/>
          </a:prstGeom>
          <a:noFill/>
          <a:ln w="28575" cap="flat" cmpd="sng" algn="ctr">
            <a:solidFill>
              <a:schemeClr val="accent4">
                <a:lumMod val="75000"/>
              </a:schemeClr>
            </a:solidFill>
            <a:prstDash val="solid"/>
            <a:round/>
            <a:headEnd type="none" w="med" len="med"/>
            <a:tailEnd type="none" w="med" len="med"/>
          </a:ln>
          <a:effectLst/>
        </p:spPr>
      </p:cxnSp>
      <p:sp>
        <p:nvSpPr>
          <p:cNvPr id="58" name="TextBox 57"/>
          <p:cNvSpPr txBox="1"/>
          <p:nvPr/>
        </p:nvSpPr>
        <p:spPr>
          <a:xfrm>
            <a:off x="960438" y="2819400"/>
            <a:ext cx="495300" cy="400050"/>
          </a:xfrm>
          <a:prstGeom prst="rect">
            <a:avLst/>
          </a:prstGeom>
          <a:noFill/>
          <a:ln>
            <a:solidFill>
              <a:schemeClr val="accent4">
                <a:lumMod val="75000"/>
              </a:schemeClr>
            </a:solidFill>
          </a:ln>
        </p:spPr>
        <p:txBody>
          <a:bodyPr wrap="none" lIns="27432" rIns="27432">
            <a:spAutoFit/>
          </a:bodyPr>
          <a:lstStyle/>
          <a:p>
            <a:pPr>
              <a:defRPr/>
            </a:pPr>
            <a:r>
              <a:rPr lang="en-US" sz="1000" dirty="0">
                <a:solidFill>
                  <a:schemeClr val="accent4">
                    <a:lumMod val="75000"/>
                  </a:schemeClr>
                </a:solidFill>
                <a:latin typeface="Comic Sans MS" pitchFamily="66" charset="0"/>
              </a:rPr>
              <a:t>PAPWG</a:t>
            </a:r>
          </a:p>
          <a:p>
            <a:pPr>
              <a:defRPr/>
            </a:pPr>
            <a:r>
              <a:rPr lang="en-US" sz="1000" dirty="0">
                <a:solidFill>
                  <a:schemeClr val="accent4">
                    <a:lumMod val="75000"/>
                  </a:schemeClr>
                </a:solidFill>
                <a:latin typeface="Comic Sans MS" pitchFamily="66" charset="0"/>
              </a:rPr>
              <a:t>Startup</a:t>
            </a:r>
            <a:endParaRPr lang="en-US" sz="1000" dirty="0">
              <a:solidFill>
                <a:schemeClr val="accent4">
                  <a:lumMod val="75000"/>
                </a:schemeClr>
              </a:solidFill>
              <a:latin typeface="Comic Sans MS" pitchFamily="66" charset="0"/>
            </a:endParaRPr>
          </a:p>
        </p:txBody>
      </p:sp>
      <p:cxnSp>
        <p:nvCxnSpPr>
          <p:cNvPr id="16" name="Straight Connector 15"/>
          <p:cNvCxnSpPr/>
          <p:nvPr/>
        </p:nvCxnSpPr>
        <p:spPr bwMode="auto">
          <a:xfrm>
            <a:off x="2860675" y="3743325"/>
            <a:ext cx="1309688" cy="0"/>
          </a:xfrm>
          <a:prstGeom prst="line">
            <a:avLst/>
          </a:prstGeom>
          <a:noFill/>
          <a:ln w="73025" cap="flat" cmpd="sng" algn="ctr">
            <a:solidFill>
              <a:schemeClr val="accent3">
                <a:lumMod val="75000"/>
              </a:schemeClr>
            </a:solidFill>
            <a:prstDash val="solid"/>
            <a:round/>
            <a:headEnd type="none" w="med" len="med"/>
            <a:tailEnd type="none" w="med" len="med"/>
          </a:ln>
          <a:effectLst/>
        </p:spPr>
      </p:cxnSp>
      <p:sp>
        <p:nvSpPr>
          <p:cNvPr id="9258" name="TextBox 62"/>
          <p:cNvSpPr txBox="1">
            <a:spLocks noChangeArrowheads="1"/>
          </p:cNvSpPr>
          <p:nvPr/>
        </p:nvSpPr>
        <p:spPr bwMode="auto">
          <a:xfrm>
            <a:off x="5729288" y="1371600"/>
            <a:ext cx="904875" cy="40005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000">
                <a:solidFill>
                  <a:srgbClr val="FF0000"/>
                </a:solidFill>
                <a:latin typeface="Comic Sans MS" pitchFamily="66" charset="0"/>
              </a:rPr>
              <a:t>Milestone:  </a:t>
            </a:r>
          </a:p>
          <a:p>
            <a:r>
              <a:rPr lang="en-US" sz="1000">
                <a:solidFill>
                  <a:srgbClr val="FF0000"/>
                </a:solidFill>
                <a:latin typeface="Comic Sans MS" pitchFamily="66" charset="0"/>
              </a:rPr>
              <a:t>Plenary Vote</a:t>
            </a:r>
          </a:p>
        </p:txBody>
      </p:sp>
      <p:sp>
        <p:nvSpPr>
          <p:cNvPr id="9259" name="TextBox 64"/>
          <p:cNvSpPr txBox="1">
            <a:spLocks noChangeArrowheads="1"/>
          </p:cNvSpPr>
          <p:nvPr/>
        </p:nvSpPr>
        <p:spPr bwMode="auto">
          <a:xfrm>
            <a:off x="6669088" y="1371600"/>
            <a:ext cx="1027112" cy="55403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000">
                <a:solidFill>
                  <a:srgbClr val="FF0000"/>
                </a:solidFill>
                <a:latin typeface="Comic Sans MS" pitchFamily="66" charset="0"/>
              </a:rPr>
              <a:t>Milestone:  </a:t>
            </a:r>
          </a:p>
          <a:p>
            <a:r>
              <a:rPr lang="en-US" sz="1000">
                <a:solidFill>
                  <a:srgbClr val="FF0000"/>
                </a:solidFill>
                <a:latin typeface="Comic Sans MS" pitchFamily="66" charset="0"/>
              </a:rPr>
              <a:t>Post to</a:t>
            </a:r>
          </a:p>
          <a:p>
            <a:r>
              <a:rPr lang="en-US" sz="1000">
                <a:solidFill>
                  <a:srgbClr val="FF0000"/>
                </a:solidFill>
                <a:latin typeface="Comic Sans MS" pitchFamily="66" charset="0"/>
              </a:rPr>
              <a:t>Catalog or IKB</a:t>
            </a:r>
          </a:p>
        </p:txBody>
      </p:sp>
      <p:sp>
        <p:nvSpPr>
          <p:cNvPr id="9260" name="TextBox 36"/>
          <p:cNvSpPr txBox="1">
            <a:spLocks noChangeArrowheads="1"/>
          </p:cNvSpPr>
          <p:nvPr/>
        </p:nvSpPr>
        <p:spPr bwMode="auto">
          <a:xfrm>
            <a:off x="5233988" y="2801938"/>
            <a:ext cx="984250" cy="400050"/>
          </a:xfrm>
          <a:prstGeom prst="rect">
            <a:avLst/>
          </a:prstGeom>
          <a:noFill/>
          <a:ln w="9525">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wrap="none" lIns="27432" rIns="27432">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000">
                <a:solidFill>
                  <a:srgbClr val="00B0F0"/>
                </a:solidFill>
                <a:latin typeface="Comic Sans MS" pitchFamily="66" charset="0"/>
              </a:rPr>
              <a:t>GB</a:t>
            </a:r>
          </a:p>
          <a:p>
            <a:r>
              <a:rPr lang="en-US" sz="1000">
                <a:solidFill>
                  <a:srgbClr val="00B0F0"/>
                </a:solidFill>
                <a:latin typeface="Comic Sans MS" pitchFamily="66" charset="0"/>
              </a:rPr>
              <a:t>Recommendation</a:t>
            </a:r>
          </a:p>
        </p:txBody>
      </p:sp>
      <p:sp>
        <p:nvSpPr>
          <p:cNvPr id="66" name="TextBox 65"/>
          <p:cNvSpPr txBox="1"/>
          <p:nvPr/>
        </p:nvSpPr>
        <p:spPr>
          <a:xfrm>
            <a:off x="152400" y="2819400"/>
            <a:ext cx="515938" cy="400050"/>
          </a:xfrm>
          <a:prstGeom prst="rect">
            <a:avLst/>
          </a:prstGeom>
          <a:noFill/>
          <a:ln>
            <a:solidFill>
              <a:schemeClr val="tx1">
                <a:lumMod val="95000"/>
                <a:lumOff val="5000"/>
              </a:schemeClr>
            </a:solidFill>
          </a:ln>
        </p:spPr>
        <p:txBody>
          <a:bodyPr wrap="none" lIns="27432" rIns="27432">
            <a:spAutoFit/>
          </a:bodyPr>
          <a:lstStyle/>
          <a:p>
            <a:pPr>
              <a:defRPr/>
            </a:pPr>
            <a:r>
              <a:rPr lang="en-US" sz="1000" dirty="0">
                <a:latin typeface="Comic Sans MS" pitchFamily="66" charset="0"/>
              </a:rPr>
              <a:t>GB</a:t>
            </a:r>
          </a:p>
          <a:p>
            <a:pPr>
              <a:defRPr/>
            </a:pPr>
            <a:r>
              <a:rPr lang="en-US" sz="1000" dirty="0">
                <a:latin typeface="Comic Sans MS" pitchFamily="66" charset="0"/>
              </a:rPr>
              <a:t>Decision</a:t>
            </a:r>
            <a:endParaRPr lang="en-US" sz="1000" dirty="0">
              <a:latin typeface="Comic Sans MS" pitchFamily="66" charset="0"/>
            </a:endParaRPr>
          </a:p>
        </p:txBody>
      </p:sp>
      <p:cxnSp>
        <p:nvCxnSpPr>
          <p:cNvPr id="9262" name="Straight Connector 74"/>
          <p:cNvCxnSpPr>
            <a:cxnSpLocks noChangeShapeType="1"/>
            <a:stCxn id="9263" idx="2"/>
          </p:cNvCxnSpPr>
          <p:nvPr/>
        </p:nvCxnSpPr>
        <p:spPr bwMode="auto">
          <a:xfrm rot="5400000">
            <a:off x="6390482" y="3467894"/>
            <a:ext cx="531812" cy="0"/>
          </a:xfrm>
          <a:prstGeom prst="line">
            <a:avLst/>
          </a:prstGeom>
          <a:noFill/>
          <a:ln w="28575" algn="ctr">
            <a:solidFill>
              <a:srgbClr val="7030A0"/>
            </a:solidFill>
            <a:round/>
            <a:headEnd/>
            <a:tailEnd/>
          </a:ln>
          <a:extLst>
            <a:ext uri="{909E8E84-426E-40DD-AFC4-6F175D3DCCD1}">
              <a14:hiddenFill xmlns:a14="http://schemas.microsoft.com/office/drawing/2010/main">
                <a:noFill/>
              </a14:hiddenFill>
            </a:ext>
          </a:extLst>
        </p:spPr>
      </p:cxnSp>
      <p:sp>
        <p:nvSpPr>
          <p:cNvPr id="9263" name="TextBox 75"/>
          <p:cNvSpPr txBox="1">
            <a:spLocks noChangeArrowheads="1"/>
          </p:cNvSpPr>
          <p:nvPr/>
        </p:nvSpPr>
        <p:spPr bwMode="auto">
          <a:xfrm>
            <a:off x="6399213" y="2801938"/>
            <a:ext cx="514350" cy="400050"/>
          </a:xfrm>
          <a:prstGeom prst="rect">
            <a:avLst/>
          </a:prstGeom>
          <a:noFill/>
          <a:ln w="9525">
            <a:solidFill>
              <a:srgbClr val="7030A0"/>
            </a:solidFill>
            <a:miter lim="800000"/>
            <a:headEnd/>
            <a:tailEnd/>
          </a:ln>
          <a:extLst>
            <a:ext uri="{909E8E84-426E-40DD-AFC4-6F175D3DCCD1}">
              <a14:hiddenFill xmlns:a14="http://schemas.microsoft.com/office/drawing/2010/main">
                <a:solidFill>
                  <a:srgbClr val="FFFFFF"/>
                </a:solidFill>
              </a14:hiddenFill>
            </a:ext>
          </a:extLst>
        </p:spPr>
        <p:txBody>
          <a:bodyPr wrap="none" lIns="27432" rIns="27432">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000">
                <a:solidFill>
                  <a:srgbClr val="7030A0"/>
                </a:solidFill>
                <a:latin typeface="Comic Sans MS" pitchFamily="66" charset="0"/>
              </a:rPr>
              <a:t>Plenary</a:t>
            </a:r>
          </a:p>
          <a:p>
            <a:r>
              <a:rPr lang="en-US" sz="1000">
                <a:solidFill>
                  <a:srgbClr val="7030A0"/>
                </a:solidFill>
                <a:latin typeface="Comic Sans MS" pitchFamily="66" charset="0"/>
              </a:rPr>
              <a:t>Decision</a:t>
            </a:r>
          </a:p>
        </p:txBody>
      </p:sp>
      <p:cxnSp>
        <p:nvCxnSpPr>
          <p:cNvPr id="80" name="Straight Connector 79"/>
          <p:cNvCxnSpPr>
            <a:endCxn id="9266" idx="6"/>
          </p:cNvCxnSpPr>
          <p:nvPr/>
        </p:nvCxnSpPr>
        <p:spPr bwMode="auto">
          <a:xfrm>
            <a:off x="4160838" y="3736975"/>
            <a:ext cx="1171575" cy="1588"/>
          </a:xfrm>
          <a:prstGeom prst="line">
            <a:avLst/>
          </a:prstGeom>
          <a:noFill/>
          <a:ln w="73025" cap="flat" cmpd="sng" algn="ctr">
            <a:solidFill>
              <a:schemeClr val="accent5">
                <a:lumMod val="75000"/>
              </a:schemeClr>
            </a:solidFill>
            <a:prstDash val="solid"/>
            <a:round/>
            <a:headEnd type="none" w="med" len="med"/>
            <a:tailEnd type="none" w="med" len="med"/>
          </a:ln>
          <a:effectLst/>
        </p:spPr>
      </p:cxnSp>
      <p:sp>
        <p:nvSpPr>
          <p:cNvPr id="81" name="Oval 80"/>
          <p:cNvSpPr/>
          <p:nvPr/>
        </p:nvSpPr>
        <p:spPr bwMode="auto">
          <a:xfrm>
            <a:off x="4100513" y="3657600"/>
            <a:ext cx="130175" cy="152400"/>
          </a:xfrm>
          <a:prstGeom prst="ellipse">
            <a:avLst/>
          </a:prstGeom>
          <a:solidFill>
            <a:schemeClr val="accent5">
              <a:lumMod val="75000"/>
            </a:schemeClr>
          </a:solidFill>
          <a:ln w="0" cap="flat" cmpd="sng" algn="ctr">
            <a:solidFill>
              <a:schemeClr val="accent5">
                <a:lumMod val="75000"/>
              </a:schemeClr>
            </a:solidFill>
            <a:prstDash val="solid"/>
            <a:round/>
            <a:headEnd type="none" w="med" len="med"/>
            <a:tailEnd type="none" w="med" len="med"/>
          </a:ln>
          <a:effectLst/>
        </p:spPr>
        <p:txBody>
          <a:bodyPr wrap="none" anchor="ctr"/>
          <a:lstStyle/>
          <a:p>
            <a:pPr>
              <a:defRPr/>
            </a:pPr>
            <a:endParaRPr lang="en-US" dirty="0"/>
          </a:p>
        </p:txBody>
      </p:sp>
      <p:sp>
        <p:nvSpPr>
          <p:cNvPr id="9266" name="Oval 34"/>
          <p:cNvSpPr>
            <a:spLocks noChangeArrowheads="1"/>
          </p:cNvSpPr>
          <p:nvPr/>
        </p:nvSpPr>
        <p:spPr bwMode="auto">
          <a:xfrm>
            <a:off x="5202238" y="3662363"/>
            <a:ext cx="130175" cy="152400"/>
          </a:xfrm>
          <a:prstGeom prst="ellipse">
            <a:avLst/>
          </a:prstGeom>
          <a:solidFill>
            <a:srgbClr val="00B0F0"/>
          </a:solidFill>
          <a:ln>
            <a:noFill/>
          </a:ln>
          <a:extLst>
            <a:ext uri="{91240B29-F687-4F45-9708-019B960494DF}">
              <a14:hiddenLine xmlns:a14="http://schemas.microsoft.com/office/drawing/2010/main" w="0" algn="ctr">
                <a:solidFill>
                  <a:srgbClr val="000000"/>
                </a:solidFill>
                <a:round/>
                <a:headEnd/>
                <a:tailEnd/>
              </a14:hiddenLine>
            </a:ext>
          </a:extLst>
        </p:spPr>
        <p:txBody>
          <a:bodyPr wrap="none" anchor="ctr"/>
          <a:lstStyle/>
          <a:p>
            <a:endParaRPr lang="en-US"/>
          </a:p>
        </p:txBody>
      </p:sp>
      <p:graphicFrame>
        <p:nvGraphicFramePr>
          <p:cNvPr id="59" name="Diagram 58"/>
          <p:cNvGraphicFramePr/>
          <p:nvPr/>
        </p:nvGraphicFramePr>
        <p:xfrm>
          <a:off x="5988010" y="3867910"/>
          <a:ext cx="1065193" cy="154229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67" name="TextBox 66"/>
          <p:cNvSpPr txBox="1"/>
          <p:nvPr/>
        </p:nvSpPr>
        <p:spPr>
          <a:xfrm>
            <a:off x="228600" y="5791200"/>
            <a:ext cx="2743200" cy="577850"/>
          </a:xfrm>
          <a:prstGeom prst="rect">
            <a:avLst/>
          </a:prstGeom>
          <a:noFill/>
        </p:spPr>
        <p:txBody>
          <a:bodyPr>
            <a:spAutoFit/>
          </a:bodyPr>
          <a:lstStyle/>
          <a:p>
            <a:pPr marL="227013" indent="-227013">
              <a:defRPr/>
            </a:pPr>
            <a:r>
              <a:rPr lang="en-US" sz="1050" dirty="0"/>
              <a:t>Note:  Some PAPs are in multiple places due to the status of separate standards they are involved in.</a:t>
            </a:r>
            <a:endParaRPr lang="en-US" sz="1050" dirty="0"/>
          </a:p>
        </p:txBody>
      </p:sp>
      <p:sp>
        <p:nvSpPr>
          <p:cNvPr id="61" name="Footer Placeholder 4"/>
          <p:cNvSpPr txBox="1">
            <a:spLocks/>
          </p:cNvSpPr>
          <p:nvPr/>
        </p:nvSpPr>
        <p:spPr>
          <a:xfrm>
            <a:off x="2743200" y="6629400"/>
            <a:ext cx="3733800" cy="228600"/>
          </a:xfrm>
          <a:prstGeom prst="rect">
            <a:avLst/>
          </a:prstGeom>
        </p:spPr>
        <p:txBody>
          <a:bodyPr/>
          <a:lstStyle>
            <a:lvl1pPr algn="ctr">
              <a:defRPr sz="1200"/>
            </a:lvl1pPr>
          </a:lstStyle>
          <a:p>
            <a:pPr eaLnBrk="1" fontAlgn="auto" hangingPunct="1">
              <a:spcBef>
                <a:spcPts val="0"/>
              </a:spcBef>
              <a:spcAft>
                <a:spcPts val="0"/>
              </a:spcAft>
              <a:defRPr/>
            </a:pPr>
            <a:r>
              <a:rPr lang="en-US" b="0" dirty="0" smtClean="0">
                <a:latin typeface="+mn-lt"/>
              </a:rPr>
              <a:t>April 2011 Activities - PMO Monthly Report</a:t>
            </a:r>
            <a:endParaRPr lang="en-US" b="0" dirty="0">
              <a:latin typeface="+mn-lt"/>
            </a:endParaRPr>
          </a:p>
        </p:txBody>
      </p:sp>
      <p:graphicFrame>
        <p:nvGraphicFramePr>
          <p:cNvPr id="70" name="Diagram 69"/>
          <p:cNvGraphicFramePr/>
          <p:nvPr/>
        </p:nvGraphicFramePr>
        <p:xfrm>
          <a:off x="838200" y="3867910"/>
          <a:ext cx="1066800" cy="24689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71" name="Diagram 70"/>
          <p:cNvGraphicFramePr/>
          <p:nvPr/>
        </p:nvGraphicFramePr>
        <p:xfrm>
          <a:off x="5029200" y="3867910"/>
          <a:ext cx="1065193" cy="246890"/>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graphicFrame>
        <p:nvGraphicFramePr>
          <p:cNvPr id="72" name="Diagram 71"/>
          <p:cNvGraphicFramePr/>
          <p:nvPr/>
        </p:nvGraphicFramePr>
        <p:xfrm>
          <a:off x="4040207" y="3867910"/>
          <a:ext cx="1065193" cy="1694690"/>
        </p:xfrm>
        <a:graphic>
          <a:graphicData uri="http://schemas.openxmlformats.org/drawingml/2006/diagram">
            <dgm:relIds xmlns:dgm="http://schemas.openxmlformats.org/drawingml/2006/diagram" xmlns:r="http://schemas.openxmlformats.org/officeDocument/2006/relationships" r:dm="rId27" r:lo="rId28" r:qs="rId29" r:cs="rId30"/>
          </a:graphicData>
        </a:graphic>
      </p:graphicFrame>
      <p:sp>
        <p:nvSpPr>
          <p:cNvPr id="9273" name="TextBox 59"/>
          <p:cNvSpPr txBox="1">
            <a:spLocks noChangeArrowheads="1"/>
          </p:cNvSpPr>
          <p:nvPr/>
        </p:nvSpPr>
        <p:spPr bwMode="auto">
          <a:xfrm>
            <a:off x="5202238" y="5905500"/>
            <a:ext cx="3600450" cy="554038"/>
          </a:xfrm>
          <a:prstGeom prst="rect">
            <a:avLst/>
          </a:prstGeom>
          <a:noFill/>
          <a:ln w="9525">
            <a:solidFill>
              <a:srgbClr val="FF99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000">
                <a:hlinkClick r:id="rId32"/>
              </a:rPr>
              <a:t>http://collaborate.nist.gov/twiki-sggrid/pub/SmartGrid/PMO/2011-04_SGIP_Monthly_Report_FINAL_V1.0.pptx</a:t>
            </a:r>
            <a:endParaRPr lang="en-US" sz="10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2" name="Group 72"/>
          <p:cNvGrpSpPr>
            <a:grpSpLocks/>
          </p:cNvGrpSpPr>
          <p:nvPr/>
        </p:nvGrpSpPr>
        <p:grpSpPr bwMode="auto">
          <a:xfrm>
            <a:off x="1371600" y="2171700"/>
            <a:ext cx="1085850" cy="247650"/>
            <a:chOff x="1371600" y="2057400"/>
            <a:chExt cx="1085848" cy="247648"/>
          </a:xfrm>
        </p:grpSpPr>
        <p:pic>
          <p:nvPicPr>
            <p:cNvPr id="10430"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20574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31"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20574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32" name="Picture 6" descr="led-r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2057400"/>
              <a:ext cx="247648" cy="247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33" name="Picture 4" descr="C:\Users\stuart\Desktop\GreyscaleLED.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2057400"/>
              <a:ext cx="228114" cy="228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43" name="Title 1"/>
          <p:cNvSpPr>
            <a:spLocks noGrp="1"/>
          </p:cNvSpPr>
          <p:nvPr>
            <p:ph type="title"/>
          </p:nvPr>
        </p:nvSpPr>
        <p:spPr>
          <a:xfrm>
            <a:off x="1073150" y="457200"/>
            <a:ext cx="4978400" cy="520700"/>
          </a:xfrm>
        </p:spPr>
        <p:txBody>
          <a:bodyPr/>
          <a:lstStyle/>
          <a:p>
            <a:r>
              <a:rPr lang="en-US" sz="2600" smtClean="0"/>
              <a:t>PAP StopLight Status</a:t>
            </a:r>
          </a:p>
        </p:txBody>
      </p:sp>
      <p:graphicFrame>
        <p:nvGraphicFramePr>
          <p:cNvPr id="164" name="Content Placeholder 163"/>
          <p:cNvGraphicFramePr>
            <a:graphicFrameLocks noGrp="1"/>
          </p:cNvGraphicFramePr>
          <p:nvPr>
            <p:ph idx="1"/>
          </p:nvPr>
        </p:nvGraphicFramePr>
        <p:xfrm>
          <a:off x="304800" y="6116638"/>
          <a:ext cx="4419600" cy="588962"/>
        </p:xfrm>
        <a:graphic>
          <a:graphicData uri="http://schemas.openxmlformats.org/drawingml/2006/table">
            <a:tbl>
              <a:tblPr firstRow="1" bandRow="1">
                <a:tableStyleId>{2D5ABB26-0587-4C30-8999-92F81FD0307C}</a:tableStyleId>
              </a:tblPr>
              <a:tblGrid>
                <a:gridCol w="263093"/>
                <a:gridCol w="1489507"/>
                <a:gridCol w="304800"/>
                <a:gridCol w="1143000"/>
                <a:gridCol w="304800"/>
                <a:gridCol w="914400"/>
              </a:tblGrid>
              <a:tr h="294481">
                <a:tc>
                  <a:txBody>
                    <a:bodyPr/>
                    <a:lstStyle/>
                    <a:p>
                      <a:endParaRPr lang="en-US" sz="1100" dirty="0"/>
                    </a:p>
                  </a:txBody>
                  <a:tcPr marT="45695" marB="45695"/>
                </a:tc>
                <a:tc>
                  <a:txBody>
                    <a:bodyPr/>
                    <a:lstStyle/>
                    <a:p>
                      <a:r>
                        <a:rPr lang="en-US" sz="1100" dirty="0" smtClean="0"/>
                        <a:t>=Complete/Closed</a:t>
                      </a:r>
                      <a:endParaRPr lang="en-US" sz="1100" dirty="0"/>
                    </a:p>
                  </a:txBody>
                  <a:tcPr marT="45695" marB="45695"/>
                </a:tc>
                <a:tc>
                  <a:txBody>
                    <a:bodyPr/>
                    <a:lstStyle/>
                    <a:p>
                      <a:endParaRPr lang="en-US" sz="1100" dirty="0"/>
                    </a:p>
                  </a:txBody>
                  <a:tcPr marT="45695" marB="45695"/>
                </a:tc>
                <a:tc>
                  <a:txBody>
                    <a:bodyPr/>
                    <a:lstStyle/>
                    <a:p>
                      <a:r>
                        <a:rPr lang="en-US" sz="1100" dirty="0" smtClean="0"/>
                        <a:t>=On Target</a:t>
                      </a:r>
                      <a:endParaRPr lang="en-US" sz="1100" dirty="0"/>
                    </a:p>
                  </a:txBody>
                  <a:tcPr marT="45695" marB="45695"/>
                </a:tc>
                <a:tc>
                  <a:txBody>
                    <a:bodyPr/>
                    <a:lstStyle/>
                    <a:p>
                      <a:endParaRPr lang="en-US" sz="1100" dirty="0"/>
                    </a:p>
                  </a:txBody>
                  <a:tcPr marT="45695" marB="45695"/>
                </a:tc>
                <a:tc>
                  <a:txBody>
                    <a:bodyPr/>
                    <a:lstStyle/>
                    <a:p>
                      <a:r>
                        <a:rPr lang="en-US" sz="1100" dirty="0" smtClean="0"/>
                        <a:t>=Late</a:t>
                      </a:r>
                      <a:endParaRPr lang="en-US" sz="1100" dirty="0"/>
                    </a:p>
                  </a:txBody>
                  <a:tcPr marT="45695" marB="45695"/>
                </a:tc>
              </a:tr>
              <a:tr h="294481">
                <a:tc>
                  <a:txBody>
                    <a:bodyPr/>
                    <a:lstStyle/>
                    <a:p>
                      <a:endParaRPr lang="en-US" sz="1100" dirty="0"/>
                    </a:p>
                  </a:txBody>
                  <a:tcPr marT="45695" marB="4569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=Tasking Complete</a:t>
                      </a:r>
                    </a:p>
                  </a:txBody>
                  <a:tcPr marT="45695" marB="45695"/>
                </a:tc>
                <a:tc>
                  <a:txBody>
                    <a:bodyPr/>
                    <a:lstStyle/>
                    <a:p>
                      <a:endParaRPr lang="en-US" sz="1100" dirty="0"/>
                    </a:p>
                  </a:txBody>
                  <a:tcPr marT="45695" marB="45695"/>
                </a:tc>
                <a:tc>
                  <a:txBody>
                    <a:bodyPr/>
                    <a:lstStyle/>
                    <a:p>
                      <a:r>
                        <a:rPr lang="en-US" sz="1100" dirty="0" smtClean="0"/>
                        <a:t>=Caution</a:t>
                      </a:r>
                      <a:endParaRPr lang="en-US" sz="1100" dirty="0"/>
                    </a:p>
                  </a:txBody>
                  <a:tcPr marT="45695" marB="45695"/>
                </a:tc>
                <a:tc>
                  <a:txBody>
                    <a:bodyPr/>
                    <a:lstStyle/>
                    <a:p>
                      <a:endParaRPr lang="en-US" sz="1100" dirty="0"/>
                    </a:p>
                  </a:txBody>
                  <a:tcPr marT="45695" marB="45695"/>
                </a:tc>
                <a:tc>
                  <a:txBody>
                    <a:bodyPr/>
                    <a:lstStyle/>
                    <a:p>
                      <a:endParaRPr lang="en-US" sz="1100" dirty="0"/>
                    </a:p>
                  </a:txBody>
                  <a:tcPr marT="45695" marB="45695"/>
                </a:tc>
              </a:tr>
            </a:tbl>
          </a:graphicData>
        </a:graphic>
      </p:graphicFrame>
      <p:graphicFrame>
        <p:nvGraphicFramePr>
          <p:cNvPr id="5" name="Content Placeholder 7"/>
          <p:cNvGraphicFramePr>
            <a:graphicFrameLocks/>
          </p:cNvGraphicFramePr>
          <p:nvPr/>
        </p:nvGraphicFramePr>
        <p:xfrm>
          <a:off x="381000" y="876300"/>
          <a:ext cx="8153400" cy="5181599"/>
        </p:xfrm>
        <a:graphic>
          <a:graphicData uri="http://schemas.openxmlformats.org/drawingml/2006/table">
            <a:tbl>
              <a:tblPr firstRow="1" bandRow="1">
                <a:tableStyleId>{5C22544A-7EE6-4342-B048-85BDC9FD1C3A}</a:tableStyleId>
              </a:tblPr>
              <a:tblGrid>
                <a:gridCol w="3962400"/>
                <a:gridCol w="1447800"/>
                <a:gridCol w="1346200"/>
                <a:gridCol w="1397000"/>
              </a:tblGrid>
              <a:tr h="365797">
                <a:tc>
                  <a:txBody>
                    <a:bodyPr/>
                    <a:lstStyle/>
                    <a:p>
                      <a:r>
                        <a:rPr lang="en-US" sz="1800" dirty="0" smtClean="0"/>
                        <a:t>Priority Action Plan</a:t>
                      </a:r>
                      <a:endParaRPr lang="en-US" sz="1800" dirty="0"/>
                    </a:p>
                  </a:txBody>
                  <a:tcPr marT="45725" marB="45725"/>
                </a:tc>
                <a:tc>
                  <a:txBody>
                    <a:bodyPr/>
                    <a:lstStyle/>
                    <a:p>
                      <a:pPr algn="ctr"/>
                      <a:r>
                        <a:rPr lang="en-US" sz="1600" dirty="0" smtClean="0"/>
                        <a:t>Schedule</a:t>
                      </a:r>
                      <a:endParaRPr lang="en-US" sz="1600" dirty="0"/>
                    </a:p>
                  </a:txBody>
                  <a:tcPr marT="45725" marB="45725"/>
                </a:tc>
                <a:tc>
                  <a:txBody>
                    <a:bodyPr/>
                    <a:lstStyle/>
                    <a:p>
                      <a:pPr algn="ctr"/>
                      <a:r>
                        <a:rPr lang="en-US" sz="1600" dirty="0" smtClean="0"/>
                        <a:t>Deliverables</a:t>
                      </a:r>
                      <a:endParaRPr lang="en-US" sz="1600" dirty="0"/>
                    </a:p>
                  </a:txBody>
                  <a:tcPr marT="45725" marB="45725"/>
                </a:tc>
                <a:tc>
                  <a:txBody>
                    <a:bodyPr/>
                    <a:lstStyle/>
                    <a:p>
                      <a:pPr algn="ctr"/>
                      <a:r>
                        <a:rPr lang="en-US" sz="1600" dirty="0" smtClean="0"/>
                        <a:t>Resources</a:t>
                      </a:r>
                      <a:endParaRPr lang="en-US" sz="1600" dirty="0"/>
                    </a:p>
                  </a:txBody>
                  <a:tcPr marT="45725" marB="45725"/>
                </a:tc>
              </a:tr>
              <a:tr h="235719">
                <a:tc>
                  <a:txBody>
                    <a:bodyPr/>
                    <a:lstStyle/>
                    <a:p>
                      <a:pPr marL="0" marR="0" indent="0" algn="l" defTabSz="914400" rtl="0" eaLnBrk="1" fontAlgn="b" latinLnBrk="0" hangingPunct="1">
                        <a:lnSpc>
                          <a:spcPct val="100000"/>
                        </a:lnSpc>
                        <a:spcBef>
                          <a:spcPts val="0"/>
                        </a:spcBef>
                        <a:spcAft>
                          <a:spcPts val="0"/>
                        </a:spcAft>
                        <a:buClrTx/>
                        <a:buSzTx/>
                        <a:buFontTx/>
                        <a:buNone/>
                        <a:tabLst>
                          <a:tab pos="3886200" algn="r"/>
                        </a:tabLst>
                        <a:defRPr/>
                      </a:pPr>
                      <a:r>
                        <a:rPr lang="en-US" sz="1100" b="1" u="none" strike="noStrike" dirty="0" smtClean="0"/>
                        <a:t>PAP </a:t>
                      </a:r>
                      <a:r>
                        <a:rPr lang="en-US" sz="1100" b="1" u="none" strike="noStrike" baseline="0" dirty="0" smtClean="0"/>
                        <a:t>00</a:t>
                      </a:r>
                      <a:r>
                        <a:rPr lang="en-US" sz="1100" b="1" u="none" strike="noStrike" dirty="0" smtClean="0"/>
                        <a:t> </a:t>
                      </a:r>
                      <a:r>
                        <a:rPr lang="en-US" sz="1100" u="none" strike="noStrike" dirty="0" smtClean="0"/>
                        <a:t>- Meter Upgradability Standard (TASKING COMPLETE)</a:t>
                      </a:r>
                      <a:endParaRPr lang="en-US" sz="1100" b="0" i="0" u="none" strike="noStrike" dirty="0" smtClean="0">
                        <a:solidFill>
                          <a:srgbClr val="000000"/>
                        </a:solidFill>
                        <a:latin typeface="+mn-lt"/>
                      </a:endParaRPr>
                    </a:p>
                  </a:txBody>
                  <a:tcPr marL="7620" marR="7620" marT="7621"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198140">
                <a:tc>
                  <a:txBody>
                    <a:bodyPr/>
                    <a:lstStyle/>
                    <a:p>
                      <a:pPr algn="l" fontAlgn="b">
                        <a:tabLst>
                          <a:tab pos="3886200" algn="r"/>
                        </a:tabLst>
                      </a:pPr>
                      <a:r>
                        <a:rPr lang="en-US" sz="1100" b="1" u="none" strike="noStrike" dirty="0"/>
                        <a:t>PAP </a:t>
                      </a:r>
                      <a:r>
                        <a:rPr lang="en-US" sz="1100" b="1" u="none" strike="noStrike" dirty="0" smtClean="0"/>
                        <a:t>01 </a:t>
                      </a:r>
                      <a:r>
                        <a:rPr lang="en-US" sz="1100" u="none" strike="noStrike" dirty="0"/>
                        <a:t>- Role of IP in the Smart Grid </a:t>
                      </a:r>
                      <a:r>
                        <a:rPr lang="en-US" sz="1100" u="none" strike="noStrike" dirty="0" smtClean="0"/>
                        <a:t>(TASKING COMPLETE)</a:t>
                      </a:r>
                      <a:endParaRPr lang="en-US" sz="1100" b="0" i="0" u="none" strike="noStrike" dirty="0">
                        <a:solidFill>
                          <a:srgbClr val="000000"/>
                        </a:solidFill>
                        <a:latin typeface="Calibri"/>
                      </a:endParaRPr>
                    </a:p>
                  </a:txBody>
                  <a:tcPr marL="7620" marR="7620" marT="7621"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23">
                <a:tc>
                  <a:txBody>
                    <a:bodyPr/>
                    <a:lstStyle/>
                    <a:p>
                      <a:pPr algn="l" fontAlgn="b">
                        <a:tabLst>
                          <a:tab pos="3886200" algn="r"/>
                        </a:tabLst>
                      </a:pPr>
                      <a:r>
                        <a:rPr lang="en-US" sz="1100" b="1" u="none" strike="noStrike" dirty="0"/>
                        <a:t>PAP </a:t>
                      </a:r>
                      <a:r>
                        <a:rPr lang="en-US" sz="1100" b="1" u="none" strike="noStrike" dirty="0" smtClean="0"/>
                        <a:t>02</a:t>
                      </a:r>
                      <a:r>
                        <a:rPr lang="en-US" sz="1100" u="none" strike="noStrike" dirty="0" smtClean="0"/>
                        <a:t> </a:t>
                      </a:r>
                      <a:r>
                        <a:rPr lang="en-US" sz="1100" u="none" strike="noStrike" dirty="0"/>
                        <a:t>- Wireless Communications for the Smart Grid  </a:t>
                      </a:r>
                      <a:endParaRPr lang="en-US" sz="1100" b="0" i="0" u="none" strike="noStrike" dirty="0">
                        <a:solidFill>
                          <a:srgbClr val="000000"/>
                        </a:solidFill>
                        <a:latin typeface="Calibri"/>
                      </a:endParaRPr>
                    </a:p>
                  </a:txBody>
                  <a:tcPr marL="7620" marR="7620" marT="7621"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23">
                <a:tc>
                  <a:txBody>
                    <a:bodyPr/>
                    <a:lstStyle/>
                    <a:p>
                      <a:pPr algn="l" fontAlgn="b">
                        <a:tabLst>
                          <a:tab pos="3886200" algn="r"/>
                        </a:tabLst>
                      </a:pPr>
                      <a:r>
                        <a:rPr lang="en-US" sz="1100" b="1" u="none" strike="noStrike" dirty="0"/>
                        <a:t>PAP </a:t>
                      </a:r>
                      <a:r>
                        <a:rPr lang="en-US" sz="1100" b="1" u="none" strike="noStrike" dirty="0" smtClean="0"/>
                        <a:t>03</a:t>
                      </a:r>
                      <a:r>
                        <a:rPr lang="en-US" sz="1100" u="none" strike="noStrike" dirty="0" smtClean="0"/>
                        <a:t> </a:t>
                      </a:r>
                      <a:r>
                        <a:rPr lang="en-US" sz="1100" u="none" strike="noStrike" dirty="0"/>
                        <a:t>- Common Price Communication Model  </a:t>
                      </a:r>
                      <a:endParaRPr lang="en-US" sz="1100" b="0" i="0" u="none" strike="noStrike" dirty="0">
                        <a:solidFill>
                          <a:srgbClr val="000000"/>
                        </a:solidFill>
                        <a:latin typeface="Calibri"/>
                      </a:endParaRPr>
                    </a:p>
                  </a:txBody>
                  <a:tcPr marL="7620" marR="7620" marT="7621"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23">
                <a:tc>
                  <a:txBody>
                    <a:bodyPr/>
                    <a:lstStyle/>
                    <a:p>
                      <a:pPr algn="l" fontAlgn="b">
                        <a:tabLst>
                          <a:tab pos="3886200" algn="r"/>
                        </a:tabLst>
                      </a:pPr>
                      <a:r>
                        <a:rPr lang="en-US" sz="1100" b="1" u="none" strike="noStrike" dirty="0"/>
                        <a:t>PAP </a:t>
                      </a:r>
                      <a:r>
                        <a:rPr lang="en-US" sz="1100" b="1" u="none" strike="noStrike" dirty="0" smtClean="0"/>
                        <a:t>04 </a:t>
                      </a:r>
                      <a:r>
                        <a:rPr lang="en-US" sz="1100" u="none" strike="noStrike" dirty="0"/>
                        <a:t>- Common Scheduling Mechanism  </a:t>
                      </a:r>
                      <a:endParaRPr lang="en-US" sz="1100" b="0" i="0" u="none" strike="noStrike" dirty="0">
                        <a:solidFill>
                          <a:srgbClr val="000000"/>
                        </a:solidFill>
                        <a:latin typeface="Calibri"/>
                      </a:endParaRPr>
                    </a:p>
                  </a:txBody>
                  <a:tcPr marL="7620" marR="7620" marT="7621"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23">
                <a:tc>
                  <a:txBody>
                    <a:bodyPr/>
                    <a:lstStyle/>
                    <a:p>
                      <a:pPr algn="l" fontAlgn="b">
                        <a:tabLst>
                          <a:tab pos="3886200" algn="r"/>
                        </a:tabLst>
                      </a:pPr>
                      <a:r>
                        <a:rPr lang="en-US" sz="1100" b="1" u="none" strike="noStrike" dirty="0"/>
                        <a:t>PAP </a:t>
                      </a:r>
                      <a:r>
                        <a:rPr lang="en-US" sz="1100" b="1" u="none" strike="noStrike" dirty="0" smtClean="0"/>
                        <a:t>05</a:t>
                      </a:r>
                      <a:r>
                        <a:rPr lang="en-US" sz="1100" u="none" strike="noStrike" dirty="0" smtClean="0"/>
                        <a:t> </a:t>
                      </a:r>
                      <a:r>
                        <a:rPr lang="en-US" sz="1100" u="none" strike="noStrike" dirty="0"/>
                        <a:t>- Standard Meter Data Profiles  </a:t>
                      </a:r>
                      <a:endParaRPr lang="en-US" sz="1100" b="0" i="0" u="none" strike="noStrike" dirty="0">
                        <a:solidFill>
                          <a:srgbClr val="000000"/>
                        </a:solidFill>
                        <a:latin typeface="Calibri"/>
                      </a:endParaRPr>
                    </a:p>
                  </a:txBody>
                  <a:tcPr marL="7620" marR="7620" marT="7621"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23">
                <a:tc>
                  <a:txBody>
                    <a:bodyPr/>
                    <a:lstStyle/>
                    <a:p>
                      <a:pPr algn="l" fontAlgn="b">
                        <a:tabLst>
                          <a:tab pos="3886200" algn="r"/>
                        </a:tabLst>
                      </a:pPr>
                      <a:r>
                        <a:rPr lang="en-US" sz="1100" b="1" u="none" strike="noStrike" dirty="0"/>
                        <a:t>PAP </a:t>
                      </a:r>
                      <a:r>
                        <a:rPr lang="en-US" sz="1100" b="1" u="none" strike="noStrike" dirty="0" smtClean="0"/>
                        <a:t>06</a:t>
                      </a:r>
                      <a:r>
                        <a:rPr lang="en-US" sz="1100" u="none" strike="noStrike" dirty="0" smtClean="0"/>
                        <a:t> </a:t>
                      </a:r>
                      <a:r>
                        <a:rPr lang="en-US" sz="1100" u="none" strike="noStrike" dirty="0"/>
                        <a:t>- Common Semantic Model for Meter Data Tables  </a:t>
                      </a:r>
                      <a:endParaRPr lang="en-US" sz="1100" b="0" i="0" u="none" strike="noStrike" dirty="0">
                        <a:solidFill>
                          <a:srgbClr val="000000"/>
                        </a:solidFill>
                        <a:latin typeface="Calibri"/>
                      </a:endParaRPr>
                    </a:p>
                  </a:txBody>
                  <a:tcPr marL="7620" marR="7620" marT="7621"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23">
                <a:tc>
                  <a:txBody>
                    <a:bodyPr/>
                    <a:lstStyle/>
                    <a:p>
                      <a:pPr algn="l" fontAlgn="b">
                        <a:tabLst>
                          <a:tab pos="3886200" algn="r"/>
                        </a:tabLst>
                      </a:pPr>
                      <a:r>
                        <a:rPr lang="en-US" sz="1100" b="1" u="none" strike="noStrike" dirty="0"/>
                        <a:t>PAP </a:t>
                      </a:r>
                      <a:r>
                        <a:rPr lang="en-US" sz="1100" b="1" u="none" strike="noStrike" dirty="0" smtClean="0"/>
                        <a:t>07 </a:t>
                      </a:r>
                      <a:r>
                        <a:rPr lang="en-US" sz="1100" u="none" strike="noStrike" dirty="0"/>
                        <a:t>- Electric Storage Interconnection Guidelines  </a:t>
                      </a:r>
                      <a:endParaRPr lang="en-US" sz="1100" b="0" i="0" u="none" strike="noStrike" dirty="0">
                        <a:solidFill>
                          <a:srgbClr val="000000"/>
                        </a:solidFill>
                        <a:latin typeface="Calibri"/>
                      </a:endParaRPr>
                    </a:p>
                  </a:txBody>
                  <a:tcPr marL="7620" marR="7620" marT="7621" marB="0" anchor="ctr"/>
                </a:tc>
                <a:tc>
                  <a:txBody>
                    <a:bodyPr/>
                    <a:lstStyle/>
                    <a:p>
                      <a:pPr algn="ctr" fontAlgn="ctr"/>
                      <a:endParaRPr lang="nl-NL" sz="900" b="0" i="0" u="none" strike="noStrike">
                        <a:solidFill>
                          <a:srgbClr val="000000"/>
                        </a:solidFill>
                        <a:latin typeface="+mn-lt"/>
                      </a:endParaRPr>
                    </a:p>
                  </a:txBody>
                  <a:tcPr marL="0" marR="0" marT="0" marB="0" anchor="ctr"/>
                </a:tc>
                <a:tc>
                  <a:txBody>
                    <a:bodyPr/>
                    <a:lstStyle/>
                    <a:p>
                      <a:pPr algn="ctr" fontAlgn="ctr"/>
                      <a:endParaRPr lang="nl-NL" sz="900" b="0" i="0" u="none" strike="noStrike">
                        <a:solidFill>
                          <a:srgbClr val="000000"/>
                        </a:solidFill>
                        <a:latin typeface="+mn-lt"/>
                      </a:endParaRPr>
                    </a:p>
                  </a:txBody>
                  <a:tcPr marL="0" marR="0" marT="0" marB="0" anchor="ctr"/>
                </a:tc>
                <a:tc>
                  <a:txBody>
                    <a:bodyPr/>
                    <a:lstStyle/>
                    <a:p>
                      <a:pPr algn="ctr" fontAlgn="ctr"/>
                      <a:endParaRPr lang="nl-NL" sz="900" b="0" i="0" u="none" strike="noStrike">
                        <a:solidFill>
                          <a:srgbClr val="000000"/>
                        </a:solidFill>
                        <a:latin typeface="+mn-lt"/>
                      </a:endParaRPr>
                    </a:p>
                  </a:txBody>
                  <a:tcPr marL="0" marR="0" marT="0" marB="0" anchor="ctr"/>
                </a:tc>
              </a:tr>
              <a:tr h="228623">
                <a:tc>
                  <a:txBody>
                    <a:bodyPr/>
                    <a:lstStyle/>
                    <a:p>
                      <a:pPr algn="l" fontAlgn="b">
                        <a:tabLst>
                          <a:tab pos="3886200" algn="r"/>
                        </a:tabLst>
                      </a:pPr>
                      <a:r>
                        <a:rPr lang="en-US" sz="1100" b="1" u="none" strike="noStrike" dirty="0"/>
                        <a:t>PAP </a:t>
                      </a:r>
                      <a:r>
                        <a:rPr lang="en-US" sz="1100" b="1" u="none" strike="noStrike" dirty="0" smtClean="0"/>
                        <a:t>08</a:t>
                      </a:r>
                      <a:r>
                        <a:rPr lang="en-US" sz="1100" u="none" strike="noStrike" dirty="0" smtClean="0"/>
                        <a:t> </a:t>
                      </a:r>
                      <a:r>
                        <a:rPr lang="en-US" sz="1100" u="none" strike="noStrike" dirty="0"/>
                        <a:t>- CIM for Distribution Grid Management  </a:t>
                      </a:r>
                      <a:endParaRPr lang="en-US" sz="1100" b="0" i="0" u="none" strike="noStrike" dirty="0">
                        <a:solidFill>
                          <a:srgbClr val="000000"/>
                        </a:solidFill>
                        <a:latin typeface="Calibri"/>
                      </a:endParaRPr>
                    </a:p>
                  </a:txBody>
                  <a:tcPr marL="7620" marR="7620" marT="7621"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23">
                <a:tc>
                  <a:txBody>
                    <a:bodyPr/>
                    <a:lstStyle/>
                    <a:p>
                      <a:pPr algn="l" fontAlgn="b">
                        <a:tabLst>
                          <a:tab pos="3886200" algn="r"/>
                        </a:tabLst>
                      </a:pPr>
                      <a:r>
                        <a:rPr lang="en-US" sz="1100" b="1" u="none" strike="noStrike" dirty="0"/>
                        <a:t>PAP </a:t>
                      </a:r>
                      <a:r>
                        <a:rPr lang="en-US" sz="1100" b="1" u="none" strike="noStrike" dirty="0" smtClean="0"/>
                        <a:t>09</a:t>
                      </a:r>
                      <a:r>
                        <a:rPr lang="en-US" sz="1100" u="none" strike="noStrike" dirty="0" smtClean="0"/>
                        <a:t> </a:t>
                      </a:r>
                      <a:r>
                        <a:rPr lang="en-US" sz="1100" u="none" strike="noStrike" dirty="0"/>
                        <a:t>- Standard DR and DER Signals  </a:t>
                      </a:r>
                      <a:endParaRPr lang="en-US" sz="1100" b="0" i="0" u="none" strike="noStrike" dirty="0">
                        <a:solidFill>
                          <a:srgbClr val="000000"/>
                        </a:solidFill>
                        <a:latin typeface="Calibri"/>
                      </a:endParaRPr>
                    </a:p>
                  </a:txBody>
                  <a:tcPr marL="7620" marR="7620" marT="7621"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342935">
                <a:tc>
                  <a:txBody>
                    <a:bodyPr/>
                    <a:lstStyle/>
                    <a:p>
                      <a:pPr algn="l" fontAlgn="b">
                        <a:tabLst>
                          <a:tab pos="3886200" algn="r"/>
                        </a:tabLst>
                      </a:pPr>
                      <a:r>
                        <a:rPr lang="en-US" sz="1100" b="1" u="none" strike="noStrike" dirty="0"/>
                        <a:t>PAP 10 </a:t>
                      </a:r>
                      <a:r>
                        <a:rPr lang="en-US" sz="1100" u="none" strike="noStrike" dirty="0"/>
                        <a:t>- Standard Energy Usage Information </a:t>
                      </a:r>
                      <a:r>
                        <a:rPr lang="en-US" sz="1100" u="none" strike="noStrike" dirty="0" smtClean="0"/>
                        <a:t>(TASKING</a:t>
                      </a:r>
                      <a:r>
                        <a:rPr lang="en-US" sz="1100" u="none" strike="noStrike" baseline="0" dirty="0" smtClean="0"/>
                        <a:t> </a:t>
                      </a:r>
                      <a:r>
                        <a:rPr lang="en-US" sz="1100" u="none" strike="noStrike" dirty="0" smtClean="0"/>
                        <a:t>COMPLETE) </a:t>
                      </a:r>
                      <a:endParaRPr lang="en-US" sz="1100" b="0" i="0" u="none" strike="noStrike" dirty="0">
                        <a:solidFill>
                          <a:srgbClr val="000000"/>
                        </a:solidFill>
                        <a:latin typeface="Calibri"/>
                      </a:endParaRPr>
                    </a:p>
                  </a:txBody>
                  <a:tcPr marL="7620" marR="7620" marT="7621"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23">
                <a:tc>
                  <a:txBody>
                    <a:bodyPr/>
                    <a:lstStyle/>
                    <a:p>
                      <a:pPr algn="l" fontAlgn="b">
                        <a:tabLst>
                          <a:tab pos="3886200" algn="r"/>
                        </a:tabLst>
                      </a:pPr>
                      <a:r>
                        <a:rPr lang="en-US" sz="1100" b="1" u="none" strike="noStrike" dirty="0"/>
                        <a:t>PAP 11</a:t>
                      </a:r>
                      <a:r>
                        <a:rPr lang="en-US" sz="1100" u="none" strike="noStrike" dirty="0"/>
                        <a:t> - Common Object Models for Electric </a:t>
                      </a:r>
                      <a:r>
                        <a:rPr lang="en-US" sz="1100" u="none" strike="noStrike" dirty="0" smtClean="0"/>
                        <a:t>Transportation</a:t>
                      </a:r>
                    </a:p>
                  </a:txBody>
                  <a:tcPr marL="7620" marR="7620" marT="7621"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23">
                <a:tc>
                  <a:txBody>
                    <a:bodyPr/>
                    <a:lstStyle/>
                    <a:p>
                      <a:pPr algn="l" fontAlgn="b">
                        <a:tabLst>
                          <a:tab pos="3886200" algn="r"/>
                        </a:tabLst>
                      </a:pPr>
                      <a:r>
                        <a:rPr lang="en-US" sz="1100" b="1" u="none" strike="noStrike" dirty="0"/>
                        <a:t>PAP 12</a:t>
                      </a:r>
                      <a:r>
                        <a:rPr lang="en-US" sz="1100" u="none" strike="noStrike" dirty="0"/>
                        <a:t> - IEC 61850 Objects/DNP3 Mapping  </a:t>
                      </a:r>
                      <a:r>
                        <a:rPr lang="en-US" sz="1100" b="0" i="0" u="none" strike="noStrike" dirty="0" smtClean="0">
                          <a:solidFill>
                            <a:schemeClr val="tx1"/>
                          </a:solidFill>
                          <a:latin typeface="+mn-lt"/>
                        </a:rPr>
                        <a:t> </a:t>
                      </a:r>
                      <a:endParaRPr lang="en-US" sz="1100" b="0" i="0" u="none" strike="noStrike" dirty="0">
                        <a:solidFill>
                          <a:srgbClr val="000000"/>
                        </a:solidFill>
                        <a:latin typeface="Calibri"/>
                      </a:endParaRPr>
                    </a:p>
                  </a:txBody>
                  <a:tcPr marL="7620" marR="7620" marT="7621"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342935">
                <a:tc>
                  <a:txBody>
                    <a:bodyPr/>
                    <a:lstStyle/>
                    <a:p>
                      <a:pPr algn="l" fontAlgn="b">
                        <a:tabLst>
                          <a:tab pos="520700" algn="l"/>
                        </a:tabLst>
                      </a:pPr>
                      <a:r>
                        <a:rPr lang="en-US" sz="1100" b="1" u="none" strike="noStrike" dirty="0"/>
                        <a:t>PAP 13</a:t>
                      </a:r>
                      <a:r>
                        <a:rPr lang="en-US" sz="1100" u="none" strike="noStrike" dirty="0"/>
                        <a:t> - Time Synchronization, IEC 61850 Objects/IEEE C37.118 </a:t>
                      </a:r>
                      <a:r>
                        <a:rPr lang="en-US" sz="1100" u="none" strike="noStrike" dirty="0" smtClean="0"/>
                        <a:t> 	Harmonization </a:t>
                      </a:r>
                      <a:endParaRPr lang="en-US" sz="1100" b="0" i="0" u="none" strike="noStrike" dirty="0">
                        <a:solidFill>
                          <a:srgbClr val="000000"/>
                        </a:solidFill>
                        <a:latin typeface="Calibri"/>
                      </a:endParaRPr>
                    </a:p>
                  </a:txBody>
                  <a:tcPr marL="7620" marR="7620" marT="7621"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342935">
                <a:tc>
                  <a:txBody>
                    <a:bodyPr/>
                    <a:lstStyle/>
                    <a:p>
                      <a:pPr algn="l" fontAlgn="b">
                        <a:tabLst>
                          <a:tab pos="520700" algn="l"/>
                        </a:tabLst>
                      </a:pPr>
                      <a:r>
                        <a:rPr lang="en-US" sz="1100" b="1" u="none" strike="noStrike" dirty="0"/>
                        <a:t>PAP 14</a:t>
                      </a:r>
                      <a:r>
                        <a:rPr lang="en-US" sz="1100" u="none" strike="noStrike" dirty="0"/>
                        <a:t> - Transmission and Distribution Power Systems Model </a:t>
                      </a:r>
                      <a:r>
                        <a:rPr lang="en-US" sz="1100" u="none" strike="noStrike" dirty="0" smtClean="0"/>
                        <a:t>	Mapping </a:t>
                      </a:r>
                    </a:p>
                  </a:txBody>
                  <a:tcPr marL="7620" marR="7620" marT="7621"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342935">
                <a:tc>
                  <a:txBody>
                    <a:bodyPr/>
                    <a:lstStyle/>
                    <a:p>
                      <a:pPr algn="l" fontAlgn="b">
                        <a:tabLst>
                          <a:tab pos="520700" algn="l"/>
                        </a:tabLst>
                      </a:pPr>
                      <a:r>
                        <a:rPr lang="en-US" sz="1100" b="1" u="none" strike="noStrike" dirty="0"/>
                        <a:t>PAP 15</a:t>
                      </a:r>
                      <a:r>
                        <a:rPr lang="en-US" sz="1100" u="none" strike="noStrike" dirty="0"/>
                        <a:t> - Harmonize Power Line Carrier Standards for Appliance </a:t>
                      </a:r>
                      <a:r>
                        <a:rPr lang="en-US" sz="1100" u="none" strike="noStrike" dirty="0" smtClean="0"/>
                        <a:t>	Communications </a:t>
                      </a:r>
                      <a:r>
                        <a:rPr lang="en-US" sz="1100" u="none" strike="noStrike" dirty="0"/>
                        <a:t>in the Home  </a:t>
                      </a:r>
                      <a:endParaRPr lang="en-US" sz="1100" b="0" i="0" u="none" strike="noStrike" dirty="0">
                        <a:solidFill>
                          <a:srgbClr val="000000"/>
                        </a:solidFill>
                        <a:latin typeface="Calibri"/>
                      </a:endParaRPr>
                    </a:p>
                  </a:txBody>
                  <a:tcPr marL="7620" marR="7620" marT="7621"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66727">
                <a:tc>
                  <a:txBody>
                    <a:bodyPr/>
                    <a:lstStyle/>
                    <a:p>
                      <a:pPr algn="l" fontAlgn="b">
                        <a:tabLst>
                          <a:tab pos="3892550" algn="r"/>
                        </a:tabLst>
                      </a:pPr>
                      <a:r>
                        <a:rPr lang="en-US" sz="1100" b="1" u="none" strike="noStrike" dirty="0"/>
                        <a:t>PAP 16</a:t>
                      </a:r>
                      <a:r>
                        <a:rPr lang="en-US" sz="1100" u="none" strike="noStrike" dirty="0"/>
                        <a:t> - Wind Plant Communications  </a:t>
                      </a:r>
                      <a:endParaRPr lang="en-US" sz="1100" b="0" i="0" u="none" strike="noStrike" dirty="0">
                        <a:solidFill>
                          <a:srgbClr val="000000"/>
                        </a:solidFill>
                        <a:latin typeface="Calibri"/>
                      </a:endParaRPr>
                    </a:p>
                  </a:txBody>
                  <a:tcPr marL="7620" marR="7620" marT="7621"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23">
                <a:tc>
                  <a:txBody>
                    <a:bodyPr/>
                    <a:lstStyle/>
                    <a:p>
                      <a:pPr algn="l" fontAlgn="ctr">
                        <a:tabLst>
                          <a:tab pos="3892550" algn="r"/>
                        </a:tabLst>
                      </a:pPr>
                      <a:r>
                        <a:rPr lang="en-US" sz="1100" b="1" i="0" u="none" strike="noStrike" dirty="0" smtClean="0">
                          <a:solidFill>
                            <a:schemeClr val="tx1"/>
                          </a:solidFill>
                          <a:latin typeface="+mn-lt"/>
                        </a:rPr>
                        <a:t>PAP 17</a:t>
                      </a:r>
                      <a:r>
                        <a:rPr lang="en-US" sz="1100" b="0" i="0" u="none" strike="noStrike" dirty="0" smtClean="0">
                          <a:solidFill>
                            <a:schemeClr val="tx1"/>
                          </a:solidFill>
                          <a:latin typeface="+mn-lt"/>
                        </a:rPr>
                        <a:t> - Facility Smart Grid Information Standard </a:t>
                      </a:r>
                      <a:endParaRPr lang="en-US" sz="1100" b="0" i="0" u="none" strike="noStrike" dirty="0">
                        <a:solidFill>
                          <a:schemeClr val="tx1"/>
                        </a:solidFill>
                        <a:latin typeface="+mn-lt"/>
                      </a:endParaRPr>
                    </a:p>
                  </a:txBody>
                  <a:tcPr marL="7620" marR="7620" marT="7621"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900" b="1" i="0" u="none" strike="noStrike" dirty="0" smtClean="0">
                        <a:solidFill>
                          <a:schemeClr val="tx1"/>
                        </a:solidFill>
                        <a:latin typeface="+mn-lt"/>
                      </a:endParaRPr>
                    </a:p>
                  </a:txBody>
                  <a:tcPr marL="0" marR="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900" b="1" i="0" u="none" strike="noStrike" dirty="0" smtClean="0">
                        <a:solidFill>
                          <a:schemeClr val="tx1"/>
                        </a:solidFill>
                        <a:latin typeface="+mn-lt"/>
                      </a:endParaRPr>
                    </a:p>
                  </a:txBody>
                  <a:tcPr marL="0" marR="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900" b="1" i="0" u="none" strike="noStrike" dirty="0" smtClean="0">
                        <a:solidFill>
                          <a:schemeClr val="tx1"/>
                        </a:solidFill>
                        <a:latin typeface="+mn-lt"/>
                      </a:endParaRPr>
                    </a:p>
                  </a:txBody>
                  <a:tcPr marL="0" marR="0" marT="0" marB="0" anchor="ctr"/>
                </a:tc>
              </a:tr>
              <a:tr h="228623">
                <a:tc>
                  <a:txBody>
                    <a:bodyPr/>
                    <a:lstStyle/>
                    <a:p>
                      <a:pPr algn="l" fontAlgn="ctr">
                        <a:tabLst>
                          <a:tab pos="3892550" algn="r"/>
                        </a:tabLst>
                      </a:pPr>
                      <a:r>
                        <a:rPr lang="en-US" sz="1100" b="1" i="0" u="none" strike="noStrike" dirty="0" smtClean="0">
                          <a:solidFill>
                            <a:schemeClr val="tx1"/>
                          </a:solidFill>
                          <a:latin typeface="+mn-lt"/>
                        </a:rPr>
                        <a:t>PAP 18</a:t>
                      </a:r>
                      <a:r>
                        <a:rPr lang="en-US" sz="1100" b="0" i="0" u="none" strike="noStrike" dirty="0" smtClean="0">
                          <a:solidFill>
                            <a:schemeClr val="tx1"/>
                          </a:solidFill>
                          <a:latin typeface="+mn-lt"/>
                        </a:rPr>
                        <a:t> - SEP 1.x to SEP 2 Transition and Coexistence </a:t>
                      </a:r>
                      <a:endParaRPr lang="en-US" sz="1100" b="0" i="0" u="none" strike="noStrike" dirty="0">
                        <a:solidFill>
                          <a:schemeClr val="tx1"/>
                        </a:solidFill>
                        <a:latin typeface="+mn-lt"/>
                      </a:endParaRPr>
                    </a:p>
                  </a:txBody>
                  <a:tcPr marL="7620" marR="7620" marT="7621"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100" b="0" i="0" u="none" strike="noStrike" dirty="0" smtClean="0">
                        <a:solidFill>
                          <a:schemeClr val="tx1"/>
                        </a:solidFill>
                        <a:latin typeface="+mn-lt"/>
                      </a:endParaRPr>
                    </a:p>
                  </a:txBody>
                  <a:tcPr marL="0" marR="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chemeClr val="tx1"/>
                          </a:solidFill>
                          <a:latin typeface="+mn-lt"/>
                        </a:rPr>
                        <a:t>     </a:t>
                      </a:r>
                    </a:p>
                  </a:txBody>
                  <a:tcPr marL="0" marR="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100" b="0" i="0" u="none" strike="noStrike" dirty="0" smtClean="0">
                        <a:solidFill>
                          <a:schemeClr val="tx1"/>
                        </a:solidFill>
                        <a:latin typeface="+mn-lt"/>
                      </a:endParaRPr>
                    </a:p>
                  </a:txBody>
                  <a:tcPr marL="0" marR="0" marT="0" marB="0" anchor="ctr"/>
                </a:tc>
              </a:tr>
            </a:tbl>
          </a:graphicData>
        </a:graphic>
      </p:graphicFrame>
      <p:pic>
        <p:nvPicPr>
          <p:cNvPr id="10364" name="Picture 4" descr="C:\Users\stuart\Desktop\GreyscaleLED.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1233488"/>
            <a:ext cx="228600" cy="227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5" name="Picture 4" descr="C:\Users\stuart\Desktop\GreyscaleLED.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00800" y="1233488"/>
            <a:ext cx="228600" cy="227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6" name="Picture 4" descr="C:\Users\stuart\Desktop\GreyscaleLED.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96200" y="1233488"/>
            <a:ext cx="228600" cy="227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7" name="Picture 4" descr="C:\Users\stuart\Desktop\GreyscaleLED.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14620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8" name="Picture 4" descr="C:\Users\stuart\Desktop\GreyscaleLED.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00800" y="14620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9" name="Picture 4" descr="C:\Users\stuart\Desktop\GreyscaleLED.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96200" y="14620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0" name="Picture 4" descr="C:\Users\stuart\Desktop\GreyscaleLED.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35194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1" name="Picture 4" descr="C:\Users\stuart\Desktop\GreyscaleLED.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00800" y="35194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2" name="Picture 4" descr="C:\Users\stuart\Desktop\GreyscaleLED.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96200" y="35194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3"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28336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4"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28336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5"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28336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6"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30622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7"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30622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8"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30622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9"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39766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0"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39766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1"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39766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2"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42814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3"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42814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4"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42814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5"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52466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6"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52466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7"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52466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8"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26050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9"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26050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90"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6200" y="26050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91" name="Group 70"/>
          <p:cNvGrpSpPr>
            <a:grpSpLocks/>
          </p:cNvGrpSpPr>
          <p:nvPr/>
        </p:nvGrpSpPr>
        <p:grpSpPr bwMode="auto">
          <a:xfrm>
            <a:off x="381000" y="6096000"/>
            <a:ext cx="3429000" cy="533400"/>
            <a:chOff x="381000" y="6096000"/>
            <a:chExt cx="3429000" cy="533400"/>
          </a:xfrm>
        </p:grpSpPr>
        <p:pic>
          <p:nvPicPr>
            <p:cNvPr id="10425"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60960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26"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64008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27" name="Picture 6" descr="led-r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62352" y="6096000"/>
              <a:ext cx="247648" cy="247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28" name="Picture 4" descr="C:\Users\stuart\Desktop\GreyscaleLED.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6401286"/>
              <a:ext cx="228114" cy="228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29" name="Picture 5" descr="choice-ye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 y="612457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0392"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19192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93"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19192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94"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19192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95"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21478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96"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21478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97"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21478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98"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37480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99"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37480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00"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37480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01"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55006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02"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55006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03"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55006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04"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23764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05"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23764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06"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23764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07"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16906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08"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6906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09"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16906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10"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32908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11"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32908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12"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32908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13"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45862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14"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45862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15"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6200" y="45862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16"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4943475"/>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17"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4943475"/>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18" name="Picture 2" descr="led-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4943475"/>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 name="Footer Placeholder 4"/>
          <p:cNvSpPr txBox="1">
            <a:spLocks/>
          </p:cNvSpPr>
          <p:nvPr/>
        </p:nvSpPr>
        <p:spPr>
          <a:xfrm>
            <a:off x="2743200" y="6629400"/>
            <a:ext cx="3733800" cy="228600"/>
          </a:xfrm>
          <a:prstGeom prst="rect">
            <a:avLst/>
          </a:prstGeom>
        </p:spPr>
        <p:txBody>
          <a:bodyPr/>
          <a:lstStyle>
            <a:lvl1pPr algn="ctr">
              <a:defRPr sz="1200"/>
            </a:lvl1pPr>
          </a:lstStyle>
          <a:p>
            <a:pPr eaLnBrk="1" fontAlgn="auto" hangingPunct="1">
              <a:spcBef>
                <a:spcPts val="0"/>
              </a:spcBef>
              <a:spcAft>
                <a:spcPts val="0"/>
              </a:spcAft>
              <a:defRPr/>
            </a:pPr>
            <a:r>
              <a:rPr lang="en-US" b="0" dirty="0" smtClean="0">
                <a:latin typeface="+mn-lt"/>
              </a:rPr>
              <a:t>April 2011 Activities - PMO Monthly Report</a:t>
            </a:r>
            <a:endParaRPr lang="en-US" b="0" dirty="0">
              <a:latin typeface="+mn-lt"/>
            </a:endParaRPr>
          </a:p>
        </p:txBody>
      </p:sp>
      <p:pic>
        <p:nvPicPr>
          <p:cNvPr id="10420"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57150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21"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57150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22" name="Picture 4" descr="led-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57150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23" name="TextBox 73"/>
          <p:cNvSpPr txBox="1">
            <a:spLocks noChangeArrowheads="1"/>
          </p:cNvSpPr>
          <p:nvPr/>
        </p:nvSpPr>
        <p:spPr bwMode="auto">
          <a:xfrm>
            <a:off x="5067300" y="6100763"/>
            <a:ext cx="3663950" cy="646112"/>
          </a:xfrm>
          <a:prstGeom prst="rect">
            <a:avLst/>
          </a:prstGeom>
          <a:noFill/>
          <a:ln w="9525">
            <a:solidFill>
              <a:srgbClr val="FF99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a:hlinkClick r:id="rId8"/>
              </a:rPr>
              <a:t>http://collaborate.nist.gov/twiki-sggrid/pub/SmartGrid/PMO/2011-04_SGIP_Monthly_Report_FINAL_V1.0.pptx</a:t>
            </a:r>
            <a:endParaRPr lang="en-US" sz="1200"/>
          </a:p>
        </p:txBody>
      </p:sp>
      <p:sp>
        <p:nvSpPr>
          <p:cNvPr id="10424" name="Rectangle 2"/>
          <p:cNvSpPr>
            <a:spLocks noChangeArrowheads="1"/>
          </p:cNvSpPr>
          <p:nvPr/>
        </p:nvSpPr>
        <p:spPr bwMode="auto">
          <a:xfrm>
            <a:off x="228600" y="1576388"/>
            <a:ext cx="8502650" cy="457200"/>
          </a:xfrm>
          <a:prstGeom prst="rect">
            <a:avLst/>
          </a:prstGeom>
          <a:noFill/>
          <a:ln w="12700" algn="ctr">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406400"/>
            <a:ext cx="7772400" cy="698500"/>
          </a:xfrm>
        </p:spPr>
        <p:txBody>
          <a:bodyPr/>
          <a:lstStyle/>
          <a:p>
            <a:r>
              <a:rPr lang="en-US" smtClean="0"/>
              <a:t>PAP Planned Completions by Quarter</a:t>
            </a:r>
          </a:p>
        </p:txBody>
      </p:sp>
      <p:sp>
        <p:nvSpPr>
          <p:cNvPr id="11267"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April 2011 Activities - PMO Monthly Report</a:t>
            </a:r>
          </a:p>
        </p:txBody>
      </p:sp>
      <p:graphicFrame>
        <p:nvGraphicFramePr>
          <p:cNvPr id="5" name="Table 4"/>
          <p:cNvGraphicFramePr>
            <a:graphicFrameLocks noGrp="1"/>
          </p:cNvGraphicFramePr>
          <p:nvPr/>
        </p:nvGraphicFramePr>
        <p:xfrm>
          <a:off x="228600" y="1041400"/>
          <a:ext cx="8305802" cy="5029200"/>
        </p:xfrm>
        <a:graphic>
          <a:graphicData uri="http://schemas.openxmlformats.org/drawingml/2006/table">
            <a:tbl>
              <a:tblPr/>
              <a:tblGrid>
                <a:gridCol w="3428408"/>
                <a:gridCol w="103499"/>
                <a:gridCol w="103499"/>
                <a:gridCol w="103499"/>
                <a:gridCol w="103499"/>
                <a:gridCol w="103499"/>
                <a:gridCol w="103499"/>
                <a:gridCol w="103499"/>
                <a:gridCol w="103499"/>
                <a:gridCol w="103499"/>
                <a:gridCol w="103499"/>
                <a:gridCol w="103499"/>
                <a:gridCol w="103499"/>
                <a:gridCol w="103499"/>
                <a:gridCol w="103499"/>
                <a:gridCol w="3428408"/>
              </a:tblGrid>
              <a:tr h="159382">
                <a:tc>
                  <a:txBody>
                    <a:bodyPr/>
                    <a:lstStyle/>
                    <a:p>
                      <a:pPr algn="l" fontAlgn="t"/>
                      <a:r>
                        <a:rPr lang="en-US" sz="800" b="0" i="1"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00843C"/>
                    </a:solidFill>
                  </a:tcPr>
                </a:tc>
                <a:tc gridSpan="2">
                  <a:txBody>
                    <a:bodyPr/>
                    <a:lstStyle/>
                    <a:p>
                      <a:pPr algn="ctr" rtl="0" fontAlgn="t"/>
                      <a:r>
                        <a:rPr lang="en-US" sz="800" b="1" i="0" u="none" strike="noStrike" dirty="0">
                          <a:solidFill>
                            <a:srgbClr val="FFFFFF"/>
                          </a:solidFill>
                          <a:latin typeface="Calibri"/>
                        </a:rPr>
                        <a:t>2009</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00843C"/>
                    </a:solidFill>
                  </a:tcPr>
                </a:tc>
                <a:tc hMerge="1">
                  <a:txBody>
                    <a:bodyPr/>
                    <a:lstStyle/>
                    <a:p>
                      <a:endParaRPr lang="en-US"/>
                    </a:p>
                  </a:txBody>
                  <a:tcPr/>
                </a:tc>
                <a:tc gridSpan="4">
                  <a:txBody>
                    <a:bodyPr/>
                    <a:lstStyle/>
                    <a:p>
                      <a:pPr algn="ctr" rtl="0" fontAlgn="t"/>
                      <a:r>
                        <a:rPr lang="en-US" sz="800" b="1" i="0" u="none" strike="noStrike" dirty="0">
                          <a:solidFill>
                            <a:srgbClr val="FFFFFF"/>
                          </a:solidFill>
                          <a:latin typeface="Calibri"/>
                        </a:rPr>
                        <a:t>2010</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00843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rtl="0" fontAlgn="t"/>
                      <a:r>
                        <a:rPr lang="en-US" sz="800" b="1" i="0" u="none" strike="noStrike" dirty="0">
                          <a:solidFill>
                            <a:srgbClr val="FFFFFF"/>
                          </a:solidFill>
                          <a:latin typeface="Calibri"/>
                        </a:rPr>
                        <a:t>2011</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00843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rtl="0" fontAlgn="t"/>
                      <a:r>
                        <a:rPr lang="en-US" sz="800" b="1" i="0" u="none" strike="noStrike" dirty="0">
                          <a:solidFill>
                            <a:srgbClr val="FFFFFF"/>
                          </a:solidFill>
                          <a:latin typeface="Calibri"/>
                        </a:rPr>
                        <a:t>2012</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00843C"/>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r>
                        <a:rPr lang="en-US" sz="800" b="0" i="1" u="none" strike="noStrike" dirty="0">
                          <a:solidFill>
                            <a:srgbClr val="000000"/>
                          </a:solidFill>
                          <a:latin typeface="Calibri"/>
                        </a:rPr>
                        <a:t>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00843C"/>
                    </a:solidFill>
                  </a:tcPr>
                </a:tc>
              </a:tr>
              <a:tr h="263203">
                <a:tc>
                  <a:txBody>
                    <a:bodyPr/>
                    <a:lstStyle/>
                    <a:p>
                      <a:pPr algn="ctr" rtl="0" fontAlgn="b"/>
                      <a:r>
                        <a:rPr lang="en-US" sz="1100" b="0" i="0" u="none" strike="noStrike" dirty="0">
                          <a:solidFill>
                            <a:srgbClr val="000000"/>
                          </a:solidFill>
                          <a:latin typeface="Calibri"/>
                        </a:rPr>
                        <a:t>PAP</a:t>
                      </a:r>
                      <a:r>
                        <a:rPr lang="en-US" sz="1100" b="1" i="0" u="none" strike="noStrike" dirty="0">
                          <a:solidFill>
                            <a:srgbClr val="FFFFFF"/>
                          </a:solidFill>
                          <a:latin typeface="Calibri"/>
                        </a:rPr>
                        <a:t> </a:t>
                      </a:r>
                      <a:endParaRPr lang="en-US" sz="11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3</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4</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1 </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2</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3</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4</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1</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2</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3</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4</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1</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2</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3</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4</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 </a:t>
                      </a:r>
                      <a:r>
                        <a:rPr lang="en-US" sz="1050" b="0" i="0" u="none" strike="noStrike" dirty="0">
                          <a:solidFill>
                            <a:srgbClr val="000000"/>
                          </a:solidFill>
                          <a:latin typeface="Calibri"/>
                        </a:rPr>
                        <a:t> Highlights</a:t>
                      </a:r>
                      <a:r>
                        <a:rPr lang="en-US" sz="105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258648">
                <a:tc>
                  <a:txBody>
                    <a:bodyPr/>
                    <a:lstStyle/>
                    <a:p>
                      <a:pPr algn="l" rtl="0" fontAlgn="ctr"/>
                      <a:r>
                        <a:rPr lang="sv-SE" sz="800" b="0" i="0" u="none" strike="noStrike" dirty="0">
                          <a:solidFill>
                            <a:srgbClr val="000000"/>
                          </a:solidFill>
                          <a:latin typeface="Calibri"/>
                        </a:rPr>
                        <a:t>PAP 00 - Meter Upgradeability Standard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X</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Remote meter upgradeability (COMPLETE).  Bringing to GB for a vote in March.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278791">
                <a:tc>
                  <a:txBody>
                    <a:bodyPr/>
                    <a:lstStyle/>
                    <a:p>
                      <a:pPr algn="l" rtl="0" fontAlgn="ctr"/>
                      <a:r>
                        <a:rPr lang="en-US" sz="800" b="0" i="0" u="none" strike="noStrike" dirty="0">
                          <a:solidFill>
                            <a:srgbClr val="000000"/>
                          </a:solidFill>
                          <a:latin typeface="Calibri"/>
                        </a:rPr>
                        <a:t>PAP 01 - Role of IP in the Smart Grid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B05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X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rtl="0" fontAlgn="t"/>
                      <a:r>
                        <a:rPr lang="en-US" sz="800" b="0" i="0" u="none" strike="noStrike" dirty="0">
                          <a:solidFill>
                            <a:srgbClr val="000000"/>
                          </a:solidFill>
                          <a:latin typeface="Calibri"/>
                        </a:rPr>
                        <a:t>IETF Smart Grid Internet Protocols RFC.  GB recommended addition to CoS Dec 2010.  (COMPLETE)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256324">
                <a:tc>
                  <a:txBody>
                    <a:bodyPr/>
                    <a:lstStyle/>
                    <a:p>
                      <a:pPr algn="l" rtl="0" fontAlgn="ctr"/>
                      <a:r>
                        <a:rPr lang="en-US" sz="800" b="0" i="0" u="none" strike="noStrike" dirty="0">
                          <a:solidFill>
                            <a:srgbClr val="000000"/>
                          </a:solidFill>
                          <a:latin typeface="Calibri"/>
                        </a:rPr>
                        <a:t>PAP 02 - Wireless Communications for the Smart Grid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B05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X</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Wireless Guidelines Report (NISTIR) complete Dec 2010.  Version 1 COMPLETE Jan 2011.  Board introduction in April, 2011.  Vote by GB in April.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258648">
                <a:tc>
                  <a:txBody>
                    <a:bodyPr/>
                    <a:lstStyle/>
                    <a:p>
                      <a:pPr algn="l" rtl="0" fontAlgn="ctr"/>
                      <a:r>
                        <a:rPr lang="en-US" sz="800" b="0" i="0" u="none" strike="noStrike" dirty="0">
                          <a:solidFill>
                            <a:srgbClr val="000000"/>
                          </a:solidFill>
                          <a:latin typeface="Calibri"/>
                        </a:rPr>
                        <a:t>PAP 03 - Common Price Communication Model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X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rtl="0" fontAlgn="t"/>
                      <a:r>
                        <a:rPr lang="en-US" sz="800" b="0" i="0" u="none" strike="noStrike" dirty="0">
                          <a:solidFill>
                            <a:srgbClr val="000000"/>
                          </a:solidFill>
                          <a:latin typeface="Calibri"/>
                        </a:rPr>
                        <a:t>Currently in public comment period at OASIS.  Seeking more utility involvement.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137265">
                <a:tc>
                  <a:txBody>
                    <a:bodyPr/>
                    <a:lstStyle/>
                    <a:p>
                      <a:pPr algn="l" rtl="0" fontAlgn="ctr"/>
                      <a:r>
                        <a:rPr lang="en-US" sz="800" b="0" i="0" u="none" strike="noStrike" dirty="0">
                          <a:solidFill>
                            <a:srgbClr val="000000"/>
                          </a:solidFill>
                          <a:latin typeface="Calibri"/>
                        </a:rPr>
                        <a:t>PAP 04 - Common Scheduling Mechanism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X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Out of final public comment period at OASIS.  SDO voting soon.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387305">
                <a:tc>
                  <a:txBody>
                    <a:bodyPr/>
                    <a:lstStyle/>
                    <a:p>
                      <a:pPr algn="l" rtl="0" fontAlgn="ctr"/>
                      <a:r>
                        <a:rPr lang="en-US" sz="800" b="0" i="0" u="none" strike="noStrike" dirty="0">
                          <a:solidFill>
                            <a:srgbClr val="000000"/>
                          </a:solidFill>
                          <a:latin typeface="Calibri"/>
                        </a:rPr>
                        <a:t>PAP 05 - Standard Meter Data Profiles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X</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rtl="0" fontAlgn="t"/>
                      <a:r>
                        <a:rPr lang="en-US" sz="800" b="0" i="0" u="none" strike="noStrike" dirty="0">
                          <a:solidFill>
                            <a:srgbClr val="000000"/>
                          </a:solidFill>
                          <a:latin typeface="Calibri"/>
                        </a:rPr>
                        <a:t>AEIC guideline completed.  PMO requested additional work to address technical issues raised by 5 meter manufacturers. AEIC plans to meet with them in April.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301187">
                <a:tc>
                  <a:txBody>
                    <a:bodyPr/>
                    <a:lstStyle/>
                    <a:p>
                      <a:pPr algn="l" rtl="0" fontAlgn="ctr"/>
                      <a:r>
                        <a:rPr lang="en-US" sz="800" b="0" i="0" u="none" strike="noStrike" dirty="0">
                          <a:solidFill>
                            <a:srgbClr val="000000"/>
                          </a:solidFill>
                          <a:latin typeface="Calibri"/>
                        </a:rPr>
                        <a:t>PAP 06 - Common Semantic Model for Meter Data Tables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X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Addressing scope to ensure alignment with NIST and PAP team objectives.  Difficulty getting participation from vendors and utilities.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159922">
                <a:tc>
                  <a:txBody>
                    <a:bodyPr/>
                    <a:lstStyle/>
                    <a:p>
                      <a:pPr algn="l" rtl="0" fontAlgn="ctr"/>
                      <a:r>
                        <a:rPr lang="en-US" sz="800" b="0" i="0" u="none" strike="noStrike" dirty="0">
                          <a:solidFill>
                            <a:srgbClr val="000000"/>
                          </a:solidFill>
                          <a:latin typeface="Calibri"/>
                        </a:rPr>
                        <a:t>PAP 07 - Electric Storage Interconnection Guidelines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endParaRPr lang="en-US" sz="800" b="1" i="0" u="none" strike="noStrike" dirty="0">
                        <a:solidFill>
                          <a:srgbClr val="000000"/>
                        </a:solidFill>
                        <a:latin typeface="Calibri"/>
                      </a:endParaRP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smtClean="0">
                          <a:solidFill>
                            <a:srgbClr val="000000"/>
                          </a:solidFill>
                          <a:latin typeface="Calibri"/>
                        </a:rPr>
                        <a:t>X</a:t>
                      </a: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rtl="0" fontAlgn="t"/>
                      <a:r>
                        <a:rPr lang="en-US" sz="800" b="0" i="0" u="none" strike="noStrike" dirty="0">
                          <a:solidFill>
                            <a:srgbClr val="000000"/>
                          </a:solidFill>
                          <a:latin typeface="Calibri"/>
                        </a:rPr>
                        <a:t>Awaiting standards handback from SDOs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141264">
                <a:tc>
                  <a:txBody>
                    <a:bodyPr/>
                    <a:lstStyle/>
                    <a:p>
                      <a:pPr algn="l" rtl="0" fontAlgn="ctr"/>
                      <a:r>
                        <a:rPr lang="en-US" sz="800" b="0" i="0" u="none" strike="noStrike" dirty="0">
                          <a:solidFill>
                            <a:srgbClr val="000000"/>
                          </a:solidFill>
                          <a:latin typeface="Calibri"/>
                        </a:rPr>
                        <a:t>PAP 08 - CIM for Distribution Grid Management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X</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Developing requirements affecting IEEE 1547 and IEC 61850-7-420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263203">
                <a:tc>
                  <a:txBody>
                    <a:bodyPr/>
                    <a:lstStyle/>
                    <a:p>
                      <a:pPr algn="l" rtl="0" fontAlgn="ctr"/>
                      <a:r>
                        <a:rPr lang="en-US" sz="800" b="0" i="0" u="none" strike="noStrike" dirty="0">
                          <a:solidFill>
                            <a:srgbClr val="000000"/>
                          </a:solidFill>
                          <a:latin typeface="Calibri"/>
                        </a:rPr>
                        <a:t>PAP 09 - Standard DR and DER Signals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X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rtl="0" fontAlgn="t"/>
                      <a:r>
                        <a:rPr lang="en-US" sz="800" b="0" i="0" u="none" strike="noStrike" dirty="0">
                          <a:solidFill>
                            <a:srgbClr val="000000"/>
                          </a:solidFill>
                          <a:latin typeface="Calibri"/>
                        </a:rPr>
                        <a:t>Close to public review at OASIS.  Seeking additional utility stakeholder involvement.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263203">
                <a:tc>
                  <a:txBody>
                    <a:bodyPr/>
                    <a:lstStyle/>
                    <a:p>
                      <a:pPr algn="l" rtl="0" fontAlgn="ctr"/>
                      <a:r>
                        <a:rPr lang="en-US" sz="800" b="0" i="0" u="none" strike="noStrike" dirty="0">
                          <a:solidFill>
                            <a:srgbClr val="000000"/>
                          </a:solidFill>
                          <a:latin typeface="Calibri"/>
                        </a:rPr>
                        <a:t>PAP 10 - Standard Energy Usage Information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B05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X</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*NAESB Energy Usage Information Model complete in February 2011. PAP to close in Q1 of 2011.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263203">
                <a:tc>
                  <a:txBody>
                    <a:bodyPr/>
                    <a:lstStyle/>
                    <a:p>
                      <a:pPr algn="l" rtl="0" fontAlgn="ctr"/>
                      <a:r>
                        <a:rPr lang="en-US" sz="800" b="0" i="0" u="none" strike="noStrike" dirty="0">
                          <a:solidFill>
                            <a:srgbClr val="000000"/>
                          </a:solidFill>
                          <a:latin typeface="Calibri"/>
                        </a:rPr>
                        <a:t>PAP 11 - Interoperability Standards to Support Plug-in Electric  Vehicles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smtClean="0">
                          <a:solidFill>
                            <a:srgbClr val="000000"/>
                          </a:solidFill>
                          <a:latin typeface="Calibri"/>
                        </a:rPr>
                        <a:t>X </a:t>
                      </a:r>
                      <a:endParaRPr lang="en-US" sz="800" b="1" i="0" u="none" strike="noStrike" dirty="0">
                        <a:solidFill>
                          <a:srgbClr val="000000"/>
                        </a:solidFill>
                        <a:latin typeface="Calibri"/>
                      </a:endParaRP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smtClean="0">
                          <a:solidFill>
                            <a:srgbClr val="000000"/>
                          </a:solidFill>
                          <a:latin typeface="Calibri"/>
                        </a:rPr>
                        <a:t> </a:t>
                      </a:r>
                      <a:endParaRPr lang="en-US" sz="800" b="1" i="0" u="none" strike="noStrike" dirty="0">
                        <a:solidFill>
                          <a:srgbClr val="000000"/>
                        </a:solidFill>
                        <a:latin typeface="Calibri"/>
                      </a:endParaRP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rtl="0" fontAlgn="t"/>
                      <a:r>
                        <a:rPr lang="en-US" sz="800" b="0" i="0" u="none" strike="noStrike" dirty="0">
                          <a:solidFill>
                            <a:srgbClr val="000000"/>
                          </a:solidFill>
                          <a:latin typeface="Calibri"/>
                        </a:rPr>
                        <a:t>2/3 SAE standards completed and voted on positively by Governing Board.  Last standard should be done Q2-2011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132280">
                <a:tc>
                  <a:txBody>
                    <a:bodyPr/>
                    <a:lstStyle/>
                    <a:p>
                      <a:pPr algn="l" rtl="0" fontAlgn="ctr"/>
                      <a:r>
                        <a:rPr lang="en-US" sz="800" b="0" i="0" u="none" strike="noStrike" dirty="0">
                          <a:solidFill>
                            <a:srgbClr val="000000"/>
                          </a:solidFill>
                          <a:latin typeface="Calibri"/>
                        </a:rPr>
                        <a:t>PAP 12 - IEC 61850 Objects/DNP3 Mapping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X</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IEEE and IEC currently working on standards development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258648">
                <a:tc>
                  <a:txBody>
                    <a:bodyPr/>
                    <a:lstStyle/>
                    <a:p>
                      <a:pPr algn="l" rtl="0" fontAlgn="ctr"/>
                      <a:r>
                        <a:rPr lang="en-US" sz="800" b="0" i="0" u="none" strike="noStrike" dirty="0">
                          <a:solidFill>
                            <a:srgbClr val="000000"/>
                          </a:solidFill>
                          <a:latin typeface="Calibri"/>
                        </a:rPr>
                        <a:t>PAP 13 - Time Synchronization, IEC 61850 Objects/IEEE C37.118  Harmonization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X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rtl="0" fontAlgn="t"/>
                      <a:r>
                        <a:rPr lang="en-US" sz="800" b="0" i="0" u="none" strike="noStrike" dirty="0">
                          <a:solidFill>
                            <a:srgbClr val="000000"/>
                          </a:solidFill>
                          <a:latin typeface="Calibri"/>
                        </a:rPr>
                        <a:t>Requirements completed.  Drafting standards in SDO committees.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182579">
                <a:tc>
                  <a:txBody>
                    <a:bodyPr/>
                    <a:lstStyle/>
                    <a:p>
                      <a:pPr algn="l" rtl="0" fontAlgn="ctr"/>
                      <a:r>
                        <a:rPr lang="en-US" sz="800" b="0" i="0" u="none" strike="noStrike" dirty="0">
                          <a:solidFill>
                            <a:srgbClr val="000000"/>
                          </a:solidFill>
                          <a:latin typeface="Calibri"/>
                        </a:rPr>
                        <a:t>PAP 14 - Transmission and Distribution Power Systems Model  Mapping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X</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Working on use cases and requirements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263203">
                <a:tc>
                  <a:txBody>
                    <a:bodyPr/>
                    <a:lstStyle/>
                    <a:p>
                      <a:pPr marL="396875" indent="-396875" algn="l" rtl="0" fontAlgn="ctr"/>
                      <a:r>
                        <a:rPr lang="en-US" sz="800" b="0" i="0" u="none" strike="noStrike" dirty="0">
                          <a:solidFill>
                            <a:srgbClr val="000000"/>
                          </a:solidFill>
                          <a:latin typeface="Calibri"/>
                        </a:rPr>
                        <a:t>PAP 15 - Harmonize Power Line Carrier Standards for Appliance  Communications in the Home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smtClean="0">
                          <a:solidFill>
                            <a:srgbClr val="000000"/>
                          </a:solidFill>
                          <a:latin typeface="Calibri"/>
                        </a:rPr>
                        <a:t> </a:t>
                      </a:r>
                      <a:endParaRPr lang="en-US" sz="800" b="1" i="0" u="none" strike="noStrike" dirty="0">
                        <a:solidFill>
                          <a:srgbClr val="000000"/>
                        </a:solidFill>
                        <a:latin typeface="Calibri"/>
                      </a:endParaRP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smtClean="0">
                          <a:solidFill>
                            <a:srgbClr val="000000"/>
                          </a:solidFill>
                          <a:latin typeface="Calibri"/>
                        </a:rPr>
                        <a:t>X</a:t>
                      </a:r>
                      <a:endParaRPr lang="en-US" sz="800" b="1" i="0" u="none" strike="noStrike" dirty="0">
                        <a:solidFill>
                          <a:srgbClr val="000000"/>
                        </a:solidFill>
                        <a:latin typeface="Calibri"/>
                      </a:endParaRP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rtl="0" fontAlgn="t"/>
                      <a:r>
                        <a:rPr lang="en-US" sz="800" b="0" i="0" u="none" strike="noStrike" dirty="0">
                          <a:solidFill>
                            <a:srgbClr val="000000"/>
                          </a:solidFill>
                          <a:latin typeface="Calibri"/>
                        </a:rPr>
                        <a:t>Completed BroadBand Coexistence.  Working Narrow Band.  BB standards under review, with GB introduction imminent.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321176">
                <a:tc>
                  <a:txBody>
                    <a:bodyPr/>
                    <a:lstStyle/>
                    <a:p>
                      <a:pPr algn="l" rtl="0" fontAlgn="ctr"/>
                      <a:r>
                        <a:rPr lang="en-US" sz="800" b="0" i="0" u="none" strike="noStrike" dirty="0">
                          <a:solidFill>
                            <a:srgbClr val="000000"/>
                          </a:solidFill>
                          <a:latin typeface="Calibri"/>
                        </a:rPr>
                        <a:t>PAP 16 - Wind Plant Communications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X</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Use cases and requirements complete.  Guideline development by PAP team complete.  Passing to SDO when maintenance team established.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159922">
                <a:tc>
                  <a:txBody>
                    <a:bodyPr/>
                    <a:lstStyle/>
                    <a:p>
                      <a:pPr algn="l" rtl="0" fontAlgn="ctr"/>
                      <a:r>
                        <a:rPr lang="en-US" sz="800" b="0" i="0" u="none" strike="noStrike" dirty="0">
                          <a:solidFill>
                            <a:srgbClr val="000000"/>
                          </a:solidFill>
                          <a:latin typeface="Calibri"/>
                        </a:rPr>
                        <a:t>PAP 17 - Facility Smart Grid Information Standard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X</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rtl="0" fontAlgn="t"/>
                      <a:r>
                        <a:rPr lang="en-US" sz="800" b="0" i="0" u="none" strike="noStrike" dirty="0">
                          <a:solidFill>
                            <a:srgbClr val="000000"/>
                          </a:solidFill>
                          <a:latin typeface="Calibri"/>
                        </a:rPr>
                        <a:t> Facility Smart Grid Information Standard</a:t>
                      </a:r>
                      <a:r>
                        <a:rPr lang="en-US" sz="800" b="1" i="0" u="none" strike="noStrike" dirty="0">
                          <a:solidFill>
                            <a:srgbClr val="000000"/>
                          </a:solidFill>
                          <a:latin typeface="Calibri"/>
                        </a:rPr>
                        <a:t> </a:t>
                      </a:r>
                      <a:endParaRPr lang="en-US" sz="800" b="0" i="0" u="none" strike="noStrike" dirty="0">
                        <a:solidFill>
                          <a:srgbClr val="000000"/>
                        </a:solidFill>
                        <a:latin typeface="Calibri"/>
                      </a:endParaRP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159922">
                <a:tc>
                  <a:txBody>
                    <a:bodyPr/>
                    <a:lstStyle/>
                    <a:p>
                      <a:pPr algn="l" rtl="0" fontAlgn="ctr"/>
                      <a:r>
                        <a:rPr lang="en-US" sz="800" b="0" i="0" u="none" strike="noStrike" dirty="0">
                          <a:solidFill>
                            <a:srgbClr val="000000"/>
                          </a:solidFill>
                          <a:latin typeface="Calibri"/>
                        </a:rPr>
                        <a:t>PAP 18 - SEP 1.x to SEP 2 Transition and Coexistence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smtClean="0">
                          <a:solidFill>
                            <a:srgbClr val="000000"/>
                          </a:solidFill>
                          <a:latin typeface="Calibri"/>
                        </a:rPr>
                        <a:t>X</a:t>
                      </a:r>
                      <a:endParaRPr lang="en-US" sz="800" b="1" i="0" u="none" strike="noStrike" dirty="0">
                        <a:solidFill>
                          <a:srgbClr val="000000"/>
                        </a:solidFill>
                        <a:latin typeface="Calibri"/>
                      </a:endParaRP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PAP has just started work;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159922">
                <a:tc>
                  <a:txBody>
                    <a:bodyPr/>
                    <a:lstStyle/>
                    <a:p>
                      <a:pPr algn="l" rtl="0" fontAlgn="ctr"/>
                      <a:endParaRPr lang="en-US" sz="800" b="0" i="1" u="none" strike="noStrike" dirty="0">
                        <a:solidFill>
                          <a:srgbClr val="000000"/>
                        </a:solidFill>
                        <a:latin typeface="Calibri"/>
                      </a:endParaRP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1</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0</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0</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0</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0</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1</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smtClean="0">
                          <a:solidFill>
                            <a:srgbClr val="000000"/>
                          </a:solidFill>
                          <a:latin typeface="Calibri"/>
                        </a:rPr>
                        <a:t>3</a:t>
                      </a:r>
                      <a:endParaRPr lang="en-US" sz="800" b="1" i="0" u="none" strike="noStrike" dirty="0">
                        <a:solidFill>
                          <a:srgbClr val="000000"/>
                        </a:solidFill>
                        <a:latin typeface="Calibri"/>
                      </a:endParaRP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1</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smtClean="0">
                          <a:solidFill>
                            <a:srgbClr val="000000"/>
                          </a:solidFill>
                          <a:latin typeface="Calibri"/>
                        </a:rPr>
                        <a:t>7</a:t>
                      </a:r>
                      <a:endParaRPr lang="en-US" sz="800" b="1" i="0" u="none" strike="noStrike" dirty="0">
                        <a:solidFill>
                          <a:srgbClr val="000000"/>
                        </a:solidFill>
                        <a:latin typeface="Calibri"/>
                      </a:endParaRP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5</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smtClean="0">
                          <a:solidFill>
                            <a:srgbClr val="000000"/>
                          </a:solidFill>
                          <a:latin typeface="Calibri"/>
                        </a:rPr>
                        <a:t>1</a:t>
                      </a: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fontAlgn="t"/>
                      <a:r>
                        <a:rPr lang="en-US" sz="800" b="1" i="0" u="none" strike="noStrike" dirty="0">
                          <a:solidFill>
                            <a:srgbClr val="FFFFFF"/>
                          </a:solidFill>
                          <a:latin typeface="Calibri"/>
                        </a:rPr>
                        <a:t>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bl>
          </a:graphicData>
        </a:graphic>
      </p:graphicFrame>
      <p:sp>
        <p:nvSpPr>
          <p:cNvPr id="11651" name="TextBox 5"/>
          <p:cNvSpPr txBox="1">
            <a:spLocks noChangeArrowheads="1"/>
          </p:cNvSpPr>
          <p:nvPr/>
        </p:nvSpPr>
        <p:spPr bwMode="auto">
          <a:xfrm>
            <a:off x="774700" y="6173788"/>
            <a:ext cx="7626350" cy="276225"/>
          </a:xfrm>
          <a:prstGeom prst="rect">
            <a:avLst/>
          </a:prstGeom>
          <a:noFill/>
          <a:ln w="9525">
            <a:solidFill>
              <a:srgbClr val="FF9933"/>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a:hlinkClick r:id="rId2"/>
              </a:rPr>
              <a:t>http://collaborate.nist.gov/twiki-sggrid/pub/SmartGrid/PMO/2011-04_SGIP_Monthly_Report_FINAL_V1.0.pptx</a:t>
            </a:r>
            <a:endParaRPr lang="en-US" sz="1200"/>
          </a:p>
        </p:txBody>
      </p:sp>
      <p:sp>
        <p:nvSpPr>
          <p:cNvPr id="11652" name="Rectangle 2"/>
          <p:cNvSpPr>
            <a:spLocks noChangeArrowheads="1"/>
          </p:cNvSpPr>
          <p:nvPr/>
        </p:nvSpPr>
        <p:spPr bwMode="auto">
          <a:xfrm>
            <a:off x="0" y="1981200"/>
            <a:ext cx="8597900" cy="279400"/>
          </a:xfrm>
          <a:prstGeom prst="rect">
            <a:avLst/>
          </a:prstGeom>
          <a:noFill/>
          <a:ln w="12700" algn="ctr">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WiMAX Forum Jan_08">
  <a:themeElements>
    <a:clrScheme name="WiMAX">
      <a:dk1>
        <a:srgbClr val="333333"/>
      </a:dk1>
      <a:lt1>
        <a:srgbClr val="FFFFFF"/>
      </a:lt1>
      <a:dk2>
        <a:srgbClr val="191819"/>
      </a:dk2>
      <a:lt2>
        <a:srgbClr val="808080"/>
      </a:lt2>
      <a:accent1>
        <a:srgbClr val="005288"/>
      </a:accent1>
      <a:accent2>
        <a:srgbClr val="347ACF"/>
      </a:accent2>
      <a:accent3>
        <a:srgbClr val="FF8A24"/>
      </a:accent3>
      <a:accent4>
        <a:srgbClr val="2A2A2A"/>
      </a:accent4>
      <a:accent5>
        <a:srgbClr val="FFFFFF"/>
      </a:accent5>
      <a:accent6>
        <a:srgbClr val="52B767"/>
      </a:accent6>
      <a:hlink>
        <a:srgbClr val="006699"/>
      </a:hlink>
      <a:folHlink>
        <a:srgbClr val="FF9933"/>
      </a:folHlink>
    </a:clrScheme>
    <a:fontScheme name="4_WiMAX Forum Jan_08">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333333"/>
            </a:solidFill>
            <a:effectLst/>
            <a:latin typeface="Arial" charset="0"/>
            <a:ea typeface="ヒラギノ角ゴ Pro W3" charset="0"/>
            <a:cs typeface="ヒラギノ角ゴ Pro W3" charset="0"/>
            <a:sym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333333"/>
            </a:solidFill>
            <a:effectLst/>
            <a:latin typeface="Arial" charset="0"/>
            <a:ea typeface="ヒラギノ角ゴ Pro W3" charset="0"/>
            <a:cs typeface="ヒラギノ角ゴ Pro W3" charset="0"/>
            <a:sym typeface="Arial" charset="0"/>
          </a:defRPr>
        </a:defPPr>
      </a:lstStyle>
    </a:lnDef>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259075</TotalTime>
  <Words>5186</Words>
  <Application>Microsoft Office PowerPoint</Application>
  <PresentationFormat>On-screen Show (4:3)</PresentationFormat>
  <Paragraphs>1104</Paragraphs>
  <Slides>54</Slides>
  <Notes>11</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54</vt:i4>
      </vt:variant>
    </vt:vector>
  </HeadingPairs>
  <TitlesOfParts>
    <vt:vector size="64" baseType="lpstr">
      <vt:lpstr>Times New Roman</vt:lpstr>
      <vt:lpstr>Arial</vt:lpstr>
      <vt:lpstr>Calibri</vt:lpstr>
      <vt:lpstr>Comic Sans MS</vt:lpstr>
      <vt:lpstr>ヒラギノ角ゴ Pro W6</vt:lpstr>
      <vt:lpstr>ヒラギノ角ゴ Pro W3</vt:lpstr>
      <vt:lpstr>Times</vt:lpstr>
      <vt:lpstr>Default Design</vt:lpstr>
      <vt:lpstr>4_WiMAX Forum Jan_08</vt:lpstr>
      <vt:lpstr>Adobe Acrobat Document</vt:lpstr>
      <vt:lpstr>Smart Grid ad hoc – July 2011</vt:lpstr>
      <vt:lpstr>PowerPoint Presentation</vt:lpstr>
      <vt:lpstr>SGIP Monthly Report</vt:lpstr>
      <vt:lpstr>Standards Being Addressed by PAPs</vt:lpstr>
      <vt:lpstr>PowerPoint Presentation</vt:lpstr>
      <vt:lpstr>Key SGIP Program Activities</vt:lpstr>
      <vt:lpstr>April 2011 Timeline Status</vt:lpstr>
      <vt:lpstr>PAP StopLight Status</vt:lpstr>
      <vt:lpstr>PAP Planned Completions by Quarter</vt:lpstr>
      <vt:lpstr>CSWG Standards Review Queue</vt:lpstr>
      <vt:lpstr>PowerPoint Presentation</vt:lpstr>
      <vt:lpstr>PAP2 Links</vt:lpstr>
      <vt:lpstr>Subscription to NIST PAP#2</vt:lpstr>
      <vt:lpstr>OpenSG</vt:lpstr>
      <vt:lpstr>NIST Timeline (Anticipated)</vt:lpstr>
      <vt:lpstr>PAP#2 Version 1</vt:lpstr>
      <vt:lpstr>Priority Action Plan for  Wireless communications  (PAP#2) Activity Summary </vt:lpstr>
      <vt:lpstr>PAP#2 Procedures approved</vt:lpstr>
      <vt:lpstr>Next PAP 2 meetings</vt:lpstr>
      <vt:lpstr>2011 NIST PAP2 Meeting History  </vt:lpstr>
      <vt:lpstr>PowerPoint Presentation</vt:lpstr>
      <vt:lpstr>PAP2 Framework Comments</vt:lpstr>
      <vt:lpstr>Framework Observation &amp; Guideline-1</vt:lpstr>
      <vt:lpstr>Framework Observation &amp; Guideline- 2</vt:lpstr>
      <vt:lpstr>Framework Observation &amp; Guideline- 3</vt:lpstr>
      <vt:lpstr>Framework Observation &amp; Guideline- 4</vt:lpstr>
      <vt:lpstr>Framework Observation &amp; Guideline – 5d</vt:lpstr>
      <vt:lpstr>Framework Observation &amp; Guideline- 6</vt:lpstr>
      <vt:lpstr>Framework Observation &amp; Guideline- 7</vt:lpstr>
      <vt:lpstr>Framework Observation &amp; Guideline- - 8</vt:lpstr>
      <vt:lpstr>PowerPoint Presentation</vt:lpstr>
      <vt:lpstr>Update on Modified-Erceg/SUI Path Loss Model</vt:lpstr>
      <vt:lpstr>Outline</vt:lpstr>
      <vt:lpstr>Modified Erceg-SUI &amp; Hata-Okumura at 700 MHz</vt:lpstr>
      <vt:lpstr>Modified Erceg-SUI &amp; WINNER II at 6000 MHz</vt:lpstr>
      <vt:lpstr>Summary of Common Large Scale Models</vt:lpstr>
      <vt:lpstr>Link Budget: The Next Step for Range &amp; Coverage Analysis</vt:lpstr>
      <vt:lpstr>Issues with Existing Simulations</vt:lpstr>
      <vt:lpstr>Some Discussion Materials  for July 5, 2011 PAP2 Call</vt:lpstr>
      <vt:lpstr>Outline</vt:lpstr>
      <vt:lpstr>Link Budget Analysis</vt:lpstr>
      <vt:lpstr>Fading and Fade Margin</vt:lpstr>
      <vt:lpstr>Log-Normal Shadow Fade Margin – Some Examples</vt:lpstr>
      <vt:lpstr>Interference Margin</vt:lpstr>
      <vt:lpstr>Penetration Loss</vt:lpstr>
      <vt:lpstr>Going Forward</vt:lpstr>
      <vt:lpstr>Estimating Channel Capacity: Three Alternatives</vt:lpstr>
      <vt:lpstr>S/N Ratio Increases with Decreased Range</vt:lpstr>
      <vt:lpstr>Look-Up Table Required for each wireless technology</vt:lpstr>
      <vt:lpstr>Estimating Average Channel Capacity Over Coverage Area</vt:lpstr>
      <vt:lpstr>Section 4: Wireless Features Matrix</vt:lpstr>
      <vt:lpstr>Appendix</vt:lpstr>
      <vt:lpstr>Estimating Channel Capacity: Slide 12 in Tabular Form</vt:lpstr>
      <vt:lpstr>Issues with Existing Simulations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May -July teleconfernces 2011 Smart Grid ad hoc</dc:title>
  <dc:subject>Smart Grid Information </dc:subject>
  <dc:creator>Bruce Kraemer (Marvell)</dc:creator>
  <cp:lastModifiedBy>Bruce Kraemer</cp:lastModifiedBy>
  <cp:revision>2644</cp:revision>
  <cp:lastPrinted>2011-05-25T16:37:45Z</cp:lastPrinted>
  <dcterms:created xsi:type="dcterms:W3CDTF">1998-02-10T13:07:52Z</dcterms:created>
  <dcterms:modified xsi:type="dcterms:W3CDTF">2011-07-06T17:34:51Z</dcterms:modified>
</cp:coreProperties>
</file>