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273" r:id="rId4"/>
    <p:sldId id="274" r:id="rId5"/>
    <p:sldId id="275" r:id="rId6"/>
    <p:sldId id="27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91B58854-023B-4FBC-B4E3-2DA669666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CD579D9C-A4D7-4AD3-96E5-0E6385ACD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D29079EA-BE59-4E6C-9B0F-7DFD91D9DD83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5363E47F-DBC4-4C8E-B4C6-E227D0EB8106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4E0B9F-376A-46B7-80CF-CFEACB62B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37BEB4D-09EA-4465-A4D4-46B24E793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E5265-D7CD-41B4-B5D2-7941D4EF2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Tom Siep,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C52A49EB-93C6-4AB0-8322-D7F4935BE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615920-AA09-485D-A2B0-C53FA7C7F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7EBDC-CD08-4875-AF57-2E26E49AF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0FE131-7346-4DB5-8830-6088851B8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9225D4-D266-4FD1-8998-E2A3534A4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2E4D9-A939-44CA-A1E2-02890A3C8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482090-3504-4685-B8A8-84F5DD8BA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833CCF-A099-4158-A470-7DFE9FEF7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71D9AD01-C1B5-4973-A128-87B6A0744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802.11-11/0819r1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riffin.events.ieee.org/docs/802.11/11/11-11-0198-00-00ah-call-for-technical-contribution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238-19-00ai-use-case-reference-list-for-tgai.docx" TargetMode="External"/><Relationship Id="rId2" Type="http://schemas.openxmlformats.org/officeDocument/2006/relationships/hyperlink" Target="https://mentor.ieee.org/802.11/document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1/11-11-0748-03-00ai-process-for-creating-tgai-draft.pptx" TargetMode="External"/><Relationship Id="rId4" Type="http://schemas.openxmlformats.org/officeDocument/2006/relationships/hyperlink" Target="https://mentor.ieee.org/802.11/dcn/11/11-11-0745-05-00ai-tgai-functional-requirements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public-file/07/11-07-0360-04-0000-802-11-policies-and-procedures.doc" TargetMode="External"/><Relationship Id="rId3" Type="http://schemas.openxmlformats.org/officeDocument/2006/relationships/hyperlink" Target="http://standards.ieee.org/board/pat/faq.pdf" TargetMode="External"/><Relationship Id="rId7" Type="http://schemas.openxmlformats.org/officeDocument/2006/relationships/hyperlink" Target="http://www.ieee.org/portal/cms_docs/about/CoE_poster.pdf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board/pat/loa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  <a:noFill/>
        </p:spPr>
        <p:txBody>
          <a:bodyPr/>
          <a:lstStyle/>
          <a:p>
            <a:r>
              <a:rPr lang="en-US" dirty="0" smtClean="0"/>
              <a:t>May 2011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8F0A929C-C6B9-4485-8661-FA66054C172E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Text for Call for Technical Contributions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2011-05-12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933700"/>
        </p:xfrm>
        <a:graphic>
          <a:graphicData uri="http://schemas.openxmlformats.org/presentationml/2006/ole">
            <p:oleObj spid="_x0000_s1026" name="Document" r:id="rId4" imgW="8263656" imgH="298277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May 2011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F1C6651-E5EA-49C1-84C1-E5C710C0616F}" type="slidenum">
              <a:rPr lang="en-US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Review of text for requesting technical inputs for consideration by TGai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hlinkClick r:id="rId3"/>
              </a:rPr>
              <a:t>11-11-0198-00-00ah-call-for-technical-contributions.docx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submissions (1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GB" sz="2200" dirty="0" smtClean="0"/>
              <a:t>Any individual intending to present a proposal must notify the IEEE 802.11ai Task Group chair, Hiroshi Mano, via email at </a:t>
            </a:r>
            <a:r>
              <a:rPr lang="en-GB" sz="2200" dirty="0" smtClean="0">
                <a:hlinkClick r:id="rId2"/>
              </a:rPr>
              <a:t>hiroshi@manosan.org</a:t>
            </a:r>
            <a:r>
              <a:rPr lang="en-GB" sz="2200" dirty="0" smtClean="0"/>
              <a:t> by July 1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, 2011. Presentations of introductory proposal submissions material shall be submitted to the IEEE 802.11 document server prior to July18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, 2011 for presentation and discussion during the July IEEE 802 Wireless Plenary session.</a:t>
            </a:r>
            <a:endParaRPr lang="en-US" sz="2200" dirty="0" smtClean="0"/>
          </a:p>
          <a:p>
            <a:r>
              <a:rPr lang="en-GB" sz="2200" dirty="0" smtClean="0"/>
              <a:t>Final proposals and related documents shall be submitted to the IEEE 802.11 document server prior to September 9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, 2011 for presentation and discussion during the September plenary session.</a:t>
            </a:r>
            <a:endParaRPr lang="en-US" sz="2200" dirty="0" smtClean="0"/>
          </a:p>
          <a:p>
            <a:r>
              <a:rPr lang="en-GB" sz="2200" dirty="0" smtClean="0"/>
              <a:t>Time permitting, proposals arising at or during meeting time and after the stated due dates may be allowed by the chair.</a:t>
            </a: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submissions (2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 information is available in the following documents in </a:t>
            </a:r>
            <a:r>
              <a:rPr lang="en-GB" dirty="0" smtClean="0"/>
              <a:t>document server is available at the following location, </a:t>
            </a:r>
            <a:r>
              <a:rPr lang="en-GB" u="sng" dirty="0" smtClean="0">
                <a:hlinkClick r:id="rId2"/>
              </a:rPr>
              <a:t>https://</a:t>
            </a:r>
            <a:r>
              <a:rPr lang="en-GB" u="sng" dirty="0" smtClean="0">
                <a:hlinkClick r:id="rId2"/>
              </a:rPr>
              <a:t>mentor.ieee.org/802.11/documents</a:t>
            </a:r>
            <a:endParaRPr lang="en-US" dirty="0" smtClean="0"/>
          </a:p>
          <a:p>
            <a:pPr lvl="1"/>
            <a:r>
              <a:rPr lang="en-US" dirty="0" smtClean="0"/>
              <a:t>11-10/1152r01:  Fast Initial Link Set-UP Project </a:t>
            </a:r>
            <a:r>
              <a:rPr lang="en-US" dirty="0" err="1" smtClean="0"/>
              <a:t>Authorizaiton</a:t>
            </a:r>
            <a:r>
              <a:rPr lang="en-US" dirty="0" smtClean="0"/>
              <a:t> Request</a:t>
            </a:r>
          </a:p>
          <a:p>
            <a:pPr lvl="1">
              <a:lnSpc>
                <a:spcPct val="80000"/>
              </a:lnSpc>
            </a:pPr>
            <a:r>
              <a:rPr lang="en-US" altLang="ja-JP" sz="1700" dirty="0" smtClean="0">
                <a:hlinkClick r:id="rId3"/>
              </a:rPr>
              <a:t>https://mentor.ieee.org/802.11/dcn/11/11-11-0238-19-00ai-use-case-reference-list-for-tgai.docx</a:t>
            </a:r>
            <a:endParaRPr lang="en-US" altLang="ja-JP" sz="1700" dirty="0" smtClean="0"/>
          </a:p>
          <a:p>
            <a:pPr lvl="1">
              <a:lnSpc>
                <a:spcPct val="80000"/>
              </a:lnSpc>
            </a:pPr>
            <a:r>
              <a:rPr lang="en-US" altLang="ja-JP" sz="1700" dirty="0" smtClean="0">
                <a:hlinkClick r:id="rId4"/>
              </a:rPr>
              <a:t>https://mentor.ieee.org/802.11/dcn/11/11-11-0745-05-00ai-tgai-functional-requirements.docx</a:t>
            </a:r>
            <a:endParaRPr lang="en-US" altLang="ja-JP" sz="1700" dirty="0" smtClean="0"/>
          </a:p>
          <a:p>
            <a:pPr lvl="1">
              <a:lnSpc>
                <a:spcPct val="80000"/>
              </a:lnSpc>
            </a:pPr>
            <a:r>
              <a:rPr lang="en-US" altLang="ja-JP" sz="1700" dirty="0" smtClean="0">
                <a:hlinkClick r:id="rId5"/>
              </a:rPr>
              <a:t>https://mentor.ieee.org/802.11/dcn/11/11-11-0748-03-00ai-process-for-creating-tgai-draft.pptx</a:t>
            </a:r>
            <a:endParaRPr lang="en-US" altLang="ja-JP" sz="1700" dirty="0" smtClean="0"/>
          </a:p>
          <a:p>
            <a:pPr lvl="1"/>
            <a:r>
              <a:rPr lang="en-US" dirty="0" smtClean="0"/>
              <a:t> 11-11-0811:  TGai Evaluation </a:t>
            </a:r>
            <a:r>
              <a:rPr lang="en-US" dirty="0" smtClean="0"/>
              <a:t>Methodology (to be completed and approved at the July meeting)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Call for submissions (3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GB" sz="2000" dirty="0" smtClean="0"/>
              <a:t>All presenters should be familiar with the following documents regarding IEEE policies and procedures:</a:t>
            </a:r>
            <a:endParaRPr lang="en-US" sz="2000" dirty="0" smtClean="0"/>
          </a:p>
          <a:p>
            <a:r>
              <a:rPr lang="en-GB" sz="2000" dirty="0" smtClean="0"/>
              <a:t>-  IEEE Patent Policy - </a:t>
            </a:r>
            <a:r>
              <a:rPr lang="en-GB" sz="2000" u="sng" dirty="0" smtClean="0">
                <a:hlinkClick r:id="rId2"/>
              </a:rPr>
              <a:t>http://standards.ieee.org/board/pat/pat-slideset.ppt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Patent FAQ - </a:t>
            </a:r>
            <a:r>
              <a:rPr lang="en-GB" sz="2000" u="sng" dirty="0" smtClean="0">
                <a:hlinkClick r:id="rId3"/>
              </a:rPr>
              <a:t>http://standards.ieee.org/board/pat/faq.pdf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</a:t>
            </a:r>
            <a:r>
              <a:rPr lang="en-GB" sz="2000" dirty="0" err="1" smtClean="0"/>
              <a:t>LoA</a:t>
            </a:r>
            <a:r>
              <a:rPr lang="en-GB" sz="2000" dirty="0" smtClean="0"/>
              <a:t> Form - </a:t>
            </a:r>
            <a:r>
              <a:rPr lang="en-GB" sz="2000" u="sng" dirty="0" smtClean="0">
                <a:hlinkClick r:id="rId4"/>
              </a:rPr>
              <a:t>http://standards.ieee.org/board/pat/loa.pdf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Affiliation FAQ - </a:t>
            </a:r>
            <a:r>
              <a:rPr lang="en-GB" sz="2000" u="sng" dirty="0" smtClean="0">
                <a:hlinkClick r:id="rId5"/>
              </a:rPr>
              <a:t>http://standards.ieee.org/faqs/affiliationFAQ.html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Anti-Trust FAQ - </a:t>
            </a:r>
            <a:r>
              <a:rPr lang="en-GB" sz="2000" u="sng" dirty="0" smtClean="0">
                <a:hlinkClick r:id="rId6"/>
              </a:rPr>
              <a:t>http://standards.ieee.org/resources/antitrust-guidelines.pdf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Ethics - </a:t>
            </a:r>
            <a:r>
              <a:rPr lang="en-GB" sz="2000" u="sng" dirty="0" smtClean="0">
                <a:hlinkClick r:id="rId7"/>
              </a:rPr>
              <a:t>http://www.ieee.org/portal/cms_docs/about/CoE_poster.pdf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IEEE 802.11 Working Group Policies and Procedures -</a:t>
            </a:r>
            <a:br>
              <a:rPr lang="en-GB" sz="2000" dirty="0" smtClean="0"/>
            </a:br>
            <a:r>
              <a:rPr lang="en-GB" sz="2000" dirty="0" smtClean="0"/>
              <a:t> </a:t>
            </a:r>
            <a:r>
              <a:rPr lang="en-GB" sz="2000" u="sng" dirty="0" smtClean="0">
                <a:hlinkClick r:id="rId8"/>
              </a:rPr>
              <a:t>https://mentor.ieee.org/802.11/public-file/07/11-07-0360-04-0000-802-11-policies-and-procedures.doc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you in favor of issuing the call for technical input?</a:t>
            </a:r>
          </a:p>
          <a:p>
            <a:endParaRPr lang="en-US" dirty="0" smtClean="0"/>
          </a:p>
          <a:p>
            <a:r>
              <a:rPr lang="en-US" dirty="0" smtClean="0"/>
              <a:t>Yes:8</a:t>
            </a:r>
          </a:p>
          <a:p>
            <a:r>
              <a:rPr lang="en-US" dirty="0" smtClean="0"/>
              <a:t>No:0</a:t>
            </a:r>
          </a:p>
          <a:p>
            <a:r>
              <a:rPr lang="en-US" dirty="0" smtClean="0"/>
              <a:t>Abstain:1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52A49EB-93C6-4AB0-8322-D7F4935BE6D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45</TotalTime>
  <Words>311</Words>
  <Application>Microsoft Office PowerPoint</Application>
  <PresentationFormat>On-screen Show (4:3)</PresentationFormat>
  <Paragraphs>53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802-11-Submission-tms</vt:lpstr>
      <vt:lpstr>Document</vt:lpstr>
      <vt:lpstr>Text for Call for Technical Contributions</vt:lpstr>
      <vt:lpstr>Abstract</vt:lpstr>
      <vt:lpstr>Call for submissions (1 of 3)</vt:lpstr>
      <vt:lpstr>Call for submissions (2 of 3)</vt:lpstr>
      <vt:lpstr>Call for submissions (3 of 3)</vt:lpstr>
      <vt:lpstr>Straw Poll</vt:lpstr>
    </vt:vector>
  </TitlesOfParts>
  <Company>CSR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for Call for Technical Contributions</dc:title>
  <dc:creator>Tom Siep</dc:creator>
  <cp:lastModifiedBy>Tom Siep</cp:lastModifiedBy>
  <cp:revision>6</cp:revision>
  <cp:lastPrinted>1998-02-10T13:28:06Z</cp:lastPrinted>
  <dcterms:created xsi:type="dcterms:W3CDTF">2011-05-13T00:45:04Z</dcterms:created>
  <dcterms:modified xsi:type="dcterms:W3CDTF">2011-05-17T13:39:01Z</dcterms:modified>
</cp:coreProperties>
</file>