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57" r:id="rId3"/>
    <p:sldId id="273" r:id="rId4"/>
    <p:sldId id="274" r:id="rId5"/>
    <p:sldId id="275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91B58854-023B-4FBC-B4E3-2DA6696667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CD579D9C-A4D7-4AD3-96E5-0E6385ACDE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D29079EA-BE59-4E6C-9B0F-7DFD91D9DD83}" type="slidenum">
              <a:rPr lang="en-US"/>
              <a:pPr/>
              <a:t>1</a:t>
            </a:fld>
            <a:endParaRPr lang="en-US"/>
          </a:p>
        </p:txBody>
      </p:sp>
      <p:sp>
        <p:nvSpPr>
          <p:cNvPr id="1229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5363E47F-DBC4-4C8E-B4C6-E227D0EB8106}" type="slidenum">
              <a:rPr lang="en-US"/>
              <a:pPr/>
              <a:t>2</a:t>
            </a:fld>
            <a:endParaRPr lang="en-US"/>
          </a:p>
        </p:txBody>
      </p:sp>
      <p:sp>
        <p:nvSpPr>
          <p:cNvPr id="1331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4E0B9F-376A-46B7-80CF-CFEACB62B9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37BEB4D-09EA-4465-A4D4-46B24E7939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7DE5265-D7CD-41B4-B5D2-7941D4EF2E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83488" y="6475413"/>
            <a:ext cx="960437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Tom Siep,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C52A49EB-93C6-4AB0-8322-D7F4935BE6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615920-AA09-485D-A2B0-C53FA7C7F7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67EBDC-CD08-4875-AF57-2E26E49AF9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0FE131-7346-4DB5-8830-6088851B8D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9225D4-D266-4FD1-8998-E2A3534A4E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942E4D9-A939-44CA-A1E2-02890A3C8E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482090-3504-4685-B8A8-84F5DD8BA5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833CCF-A099-4158-A470-7DFE9FEF7E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4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 smtClean="0"/>
              <a:t>May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71D9AD01-C1B5-4973-A128-87B6A0744B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802.11-11/0819r0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griffin.events.ieee.org/docs/802.11/11/11-11-0198-00-00ah-call-for-technical-contributions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hiroshi@manosan.or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ocument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public-file/07/11-07-0360-04-0000-802-11-policies-and-procedures.doc" TargetMode="External"/><Relationship Id="rId3" Type="http://schemas.openxmlformats.org/officeDocument/2006/relationships/hyperlink" Target="http://standards.ieee.org/board/pat/faq.pdf" TargetMode="External"/><Relationship Id="rId7" Type="http://schemas.openxmlformats.org/officeDocument/2006/relationships/hyperlink" Target="http://www.ieee.org/portal/cms_docs/about/CoE_poster.pdf" TargetMode="External"/><Relationship Id="rId2" Type="http://schemas.openxmlformats.org/officeDocument/2006/relationships/hyperlink" Target="http://standards.ieee.org/board/pat/pat-slideset.pp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resources/antitrust-guidelines.pdf" TargetMode="External"/><Relationship Id="rId5" Type="http://schemas.openxmlformats.org/officeDocument/2006/relationships/hyperlink" Target="http://standards.ieee.org/faqs/affiliationFAQ.html" TargetMode="External"/><Relationship Id="rId4" Type="http://schemas.openxmlformats.org/officeDocument/2006/relationships/hyperlink" Target="http://standards.ieee.org/board/pat/loa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5454" cy="276999"/>
          </a:xfrm>
          <a:noFill/>
        </p:spPr>
        <p:txBody>
          <a:bodyPr/>
          <a:lstStyle/>
          <a:p>
            <a:r>
              <a:rPr lang="en-US" dirty="0" smtClean="0"/>
              <a:t>May 2011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Tom Siep, CSR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8F0A929C-C6B9-4485-8661-FA66054C172E}" type="slidenum">
              <a:rPr lang="en-US"/>
              <a:pPr/>
              <a:t>1</a:t>
            </a:fld>
            <a:endParaRPr lang="en-US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Text for Call for Technical Contributions</a:t>
            </a:r>
            <a:endParaRPr 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2011-05-12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11175" y="2279650"/>
          <a:ext cx="8121650" cy="2933700"/>
        </p:xfrm>
        <a:graphic>
          <a:graphicData uri="http://schemas.openxmlformats.org/presentationml/2006/ole">
            <p:oleObj spid="_x0000_s1026" name="Document" r:id="rId4" imgW="8263656" imgH="2982773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May 2011</a:t>
            </a:r>
            <a:endParaRPr lang="en-US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Tom Siep, CSR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3F1C6651-E5EA-49C1-84C1-E5C710C0616F}" type="slidenum">
              <a:rPr lang="en-US"/>
              <a:pPr/>
              <a:t>2</a:t>
            </a:fld>
            <a:endParaRPr lang="en-US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Review of text for requesting technical inputs for consideration by TGai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>
                <a:hlinkClick r:id="rId3"/>
              </a:rPr>
              <a:t>11-11-0198-00-00ah-call-for-technical-contributions.docx</a:t>
            </a:r>
            <a:endParaRPr lang="en-US" dirty="0" smtClean="0">
              <a:hlinkClick r:id="rId3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for submissions (1 of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GB" sz="2200" dirty="0" smtClean="0"/>
              <a:t>Any individual intending to present a proposal must notify the IEEE </a:t>
            </a:r>
            <a:r>
              <a:rPr lang="en-GB" sz="2200" dirty="0" smtClean="0"/>
              <a:t>802.11ai </a:t>
            </a:r>
            <a:r>
              <a:rPr lang="en-GB" sz="2200" dirty="0" smtClean="0"/>
              <a:t>Task Group chair, Hiroshi </a:t>
            </a:r>
            <a:r>
              <a:rPr lang="en-GB" sz="2200" dirty="0" smtClean="0"/>
              <a:t>Mano, </a:t>
            </a:r>
            <a:r>
              <a:rPr lang="en-GB" sz="2200" dirty="0" smtClean="0"/>
              <a:t>via email at </a:t>
            </a:r>
            <a:r>
              <a:rPr lang="en-GB" sz="2200" dirty="0" smtClean="0">
                <a:hlinkClick r:id="rId2"/>
              </a:rPr>
              <a:t>hiroshi@manosan.org</a:t>
            </a:r>
            <a:r>
              <a:rPr lang="en-GB" sz="2200" dirty="0" smtClean="0"/>
              <a:t> by July 1</a:t>
            </a:r>
            <a:r>
              <a:rPr lang="en-GB" sz="2200" baseline="30000" dirty="0" smtClean="0"/>
              <a:t>th</a:t>
            </a:r>
            <a:r>
              <a:rPr lang="en-GB" sz="2200" dirty="0" smtClean="0"/>
              <a:t>, 2011. Presentations of introductory proposal submissions material shall be submitted to the IEEE 802.11 document server prior to </a:t>
            </a:r>
            <a:r>
              <a:rPr lang="en-GB" sz="2200" dirty="0" smtClean="0"/>
              <a:t>July18</a:t>
            </a:r>
            <a:r>
              <a:rPr lang="en-GB" sz="2200" baseline="30000" dirty="0" smtClean="0"/>
              <a:t>th</a:t>
            </a:r>
            <a:r>
              <a:rPr lang="en-GB" sz="2200" dirty="0" smtClean="0"/>
              <a:t>, 2011 for presentation and discussion during the </a:t>
            </a:r>
            <a:r>
              <a:rPr lang="en-GB" sz="2200" dirty="0" smtClean="0"/>
              <a:t>July IEEE </a:t>
            </a:r>
            <a:r>
              <a:rPr lang="en-GB" sz="2200" dirty="0" smtClean="0"/>
              <a:t>802 Wireless </a:t>
            </a:r>
            <a:r>
              <a:rPr lang="en-GB" sz="2200" dirty="0" smtClean="0"/>
              <a:t>Plenary session</a:t>
            </a:r>
            <a:r>
              <a:rPr lang="en-GB" sz="2200" dirty="0" smtClean="0"/>
              <a:t>.</a:t>
            </a:r>
            <a:endParaRPr lang="en-US" sz="2200" dirty="0" smtClean="0"/>
          </a:p>
          <a:p>
            <a:r>
              <a:rPr lang="en-GB" sz="2200" dirty="0" smtClean="0"/>
              <a:t>Final proposals and related documents shall be submitted to the IEEE 802.11 document server prior to </a:t>
            </a:r>
            <a:r>
              <a:rPr lang="en-GB" sz="2200" dirty="0" smtClean="0"/>
              <a:t>September 9</a:t>
            </a:r>
            <a:r>
              <a:rPr lang="en-GB" sz="2200" baseline="30000" dirty="0" smtClean="0"/>
              <a:t>th</a:t>
            </a:r>
            <a:r>
              <a:rPr lang="en-GB" sz="2200" dirty="0" smtClean="0"/>
              <a:t>, 2011 for presentation and discussion during the </a:t>
            </a:r>
            <a:r>
              <a:rPr lang="en-GB" sz="2200" dirty="0" smtClean="0"/>
              <a:t>September plenary </a:t>
            </a:r>
            <a:r>
              <a:rPr lang="en-GB" sz="2200" dirty="0" smtClean="0"/>
              <a:t>session.</a:t>
            </a:r>
            <a:endParaRPr lang="en-US" sz="2200" dirty="0" smtClean="0"/>
          </a:p>
          <a:p>
            <a:r>
              <a:rPr lang="en-GB" sz="2200" dirty="0" smtClean="0"/>
              <a:t>Time permitting, proposals arising at or during meeting time and after the stated due dates may be allowed by the chair</a:t>
            </a:r>
            <a:r>
              <a:rPr lang="en-GB" sz="2200" dirty="0" smtClean="0"/>
              <a:t>.</a:t>
            </a:r>
            <a:endParaRPr lang="en-US" sz="2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for submissions (2 of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Background information is available in the following documents in </a:t>
            </a:r>
            <a:r>
              <a:rPr lang="en-GB" dirty="0" smtClean="0"/>
              <a:t>document </a:t>
            </a:r>
            <a:r>
              <a:rPr lang="en-GB" dirty="0" smtClean="0"/>
              <a:t>server is available at the following location, </a:t>
            </a:r>
            <a:r>
              <a:rPr lang="en-GB" u="sng" dirty="0" smtClean="0">
                <a:hlinkClick r:id="rId2"/>
              </a:rPr>
              <a:t>https://mentor.ieee.org/802.11/documents</a:t>
            </a:r>
            <a:endParaRPr lang="en-US" dirty="0" smtClean="0"/>
          </a:p>
          <a:p>
            <a:r>
              <a:rPr lang="en-US" dirty="0" smtClean="0"/>
              <a:t> </a:t>
            </a:r>
          </a:p>
          <a:p>
            <a:r>
              <a:rPr lang="en-US" dirty="0" smtClean="0"/>
              <a:t>11-10/1152r01</a:t>
            </a:r>
            <a:r>
              <a:rPr lang="en-US" dirty="0" smtClean="0"/>
              <a:t>:  Fast Initial Link Set-UP Project </a:t>
            </a:r>
            <a:r>
              <a:rPr lang="en-US" dirty="0" err="1" smtClean="0"/>
              <a:t>Authorizaiton</a:t>
            </a:r>
            <a:r>
              <a:rPr lang="en-US" dirty="0" smtClean="0"/>
              <a:t> Request</a:t>
            </a:r>
          </a:p>
          <a:p>
            <a:r>
              <a:rPr lang="en-US" dirty="0" smtClean="0"/>
              <a:t>11-10/1152r01</a:t>
            </a:r>
            <a:r>
              <a:rPr lang="en-US" dirty="0" smtClean="0"/>
              <a:t>:  Fast Initial Link Set-Up PAR</a:t>
            </a:r>
          </a:p>
          <a:p>
            <a:r>
              <a:rPr lang="en-US" dirty="0" smtClean="0"/>
              <a:t> </a:t>
            </a:r>
            <a:r>
              <a:rPr lang="en-US" dirty="0" smtClean="0"/>
              <a:t>11-10/0238</a:t>
            </a:r>
            <a:r>
              <a:rPr lang="en-US" dirty="0" smtClean="0"/>
              <a:t>:  TGai Use Cases</a:t>
            </a:r>
          </a:p>
          <a:p>
            <a:r>
              <a:rPr lang="en-US" dirty="0" smtClean="0"/>
              <a:t> </a:t>
            </a:r>
            <a:r>
              <a:rPr lang="en-US" dirty="0" smtClean="0"/>
              <a:t>11-11-0811</a:t>
            </a:r>
            <a:r>
              <a:rPr lang="en-US" dirty="0" smtClean="0"/>
              <a:t>:  TGai Evaluation Methodology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dirty="0" smtClean="0"/>
              <a:t>Call for submissions (3 of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114800"/>
          </a:xfrm>
        </p:spPr>
        <p:txBody>
          <a:bodyPr/>
          <a:lstStyle/>
          <a:p>
            <a:r>
              <a:rPr lang="en-GB" sz="2000" dirty="0" smtClean="0"/>
              <a:t>All </a:t>
            </a:r>
            <a:r>
              <a:rPr lang="en-GB" sz="2000" dirty="0" smtClean="0"/>
              <a:t>presenters should be familiar with the following documents regarding IEEE policies and procedures:</a:t>
            </a:r>
            <a:endParaRPr lang="en-US" sz="2000" dirty="0" smtClean="0"/>
          </a:p>
          <a:p>
            <a:r>
              <a:rPr lang="en-GB" sz="2000" dirty="0" smtClean="0"/>
              <a:t>-  IEEE Patent Policy - </a:t>
            </a:r>
            <a:r>
              <a:rPr lang="en-GB" sz="2000" u="sng" dirty="0" smtClean="0">
                <a:hlinkClick r:id="rId2"/>
              </a:rPr>
              <a:t>http://standards.ieee.org/board/pat/pat-slideset.ppt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-  Patent FAQ - </a:t>
            </a:r>
            <a:r>
              <a:rPr lang="en-GB" sz="2000" u="sng" dirty="0" smtClean="0">
                <a:hlinkClick r:id="rId3"/>
              </a:rPr>
              <a:t>http://standards.ieee.org/board/pat/faq.pdf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-  </a:t>
            </a:r>
            <a:r>
              <a:rPr lang="en-GB" sz="2000" dirty="0" err="1" smtClean="0"/>
              <a:t>LoA</a:t>
            </a:r>
            <a:r>
              <a:rPr lang="en-GB" sz="2000" dirty="0" smtClean="0"/>
              <a:t> Form - </a:t>
            </a:r>
            <a:r>
              <a:rPr lang="en-GB" sz="2000" u="sng" dirty="0" smtClean="0">
                <a:hlinkClick r:id="rId4"/>
              </a:rPr>
              <a:t>http://standards.ieee.org/board/pat/loa.pdf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-  Affiliation FAQ - </a:t>
            </a:r>
            <a:r>
              <a:rPr lang="en-GB" sz="2000" u="sng" dirty="0" smtClean="0">
                <a:hlinkClick r:id="rId5"/>
              </a:rPr>
              <a:t>http://standards.ieee.org/faqs/affiliationFAQ.html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-  Anti-Trust FAQ - </a:t>
            </a:r>
            <a:r>
              <a:rPr lang="en-GB" sz="2000" u="sng" dirty="0" smtClean="0">
                <a:hlinkClick r:id="rId6"/>
              </a:rPr>
              <a:t>http://standards.ieee.org/resources/antitrust-guidelines.pdf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-  Ethics - </a:t>
            </a:r>
            <a:r>
              <a:rPr lang="en-GB" sz="2000" u="sng" dirty="0" smtClean="0">
                <a:hlinkClick r:id="rId7"/>
              </a:rPr>
              <a:t>http://www.ieee.org/portal/cms_docs/about/CoE_poster.pdf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-  IEEE 802.11 Working Group Policies and Procedures -</a:t>
            </a:r>
            <a:br>
              <a:rPr lang="en-GB" sz="2000" dirty="0" smtClean="0"/>
            </a:br>
            <a:r>
              <a:rPr lang="en-GB" sz="2000" dirty="0" smtClean="0"/>
              <a:t> </a:t>
            </a:r>
            <a:r>
              <a:rPr lang="en-GB" sz="2000" u="sng" dirty="0" smtClean="0">
                <a:hlinkClick r:id="rId8"/>
              </a:rPr>
              <a:t>https://mentor.ieee.org/802.11/public-file/07/11-07-0360-04-0000-802-11-policies-and-procedures.doc</a:t>
            </a:r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-tms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802-11-Submission-tms</Template>
  <TotalTime>15</TotalTime>
  <Words>285</Words>
  <Application>Microsoft Office PowerPoint</Application>
  <PresentationFormat>On-screen Show (4:3)</PresentationFormat>
  <Paragraphs>44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Times New Roman</vt:lpstr>
      <vt:lpstr>Arial</vt:lpstr>
      <vt:lpstr>802-11-Submission-tms</vt:lpstr>
      <vt:lpstr>Microsoft Office Word 97 - 2003 Document</vt:lpstr>
      <vt:lpstr>Text for Call for Technical Contributions</vt:lpstr>
      <vt:lpstr>Abstract</vt:lpstr>
      <vt:lpstr>Call for submissions (1 of 3)</vt:lpstr>
      <vt:lpstr>Call for submissions (2 of 3)</vt:lpstr>
      <vt:lpstr>Call for submissions (3 of 3)</vt:lpstr>
    </vt:vector>
  </TitlesOfParts>
  <Company>CSR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 for Call for Technical Contributions</dc:title>
  <dc:creator>Tom Siep</dc:creator>
  <cp:lastModifiedBy>Tom Siep</cp:lastModifiedBy>
  <cp:revision>2</cp:revision>
  <cp:lastPrinted>1998-02-10T13:28:06Z</cp:lastPrinted>
  <dcterms:created xsi:type="dcterms:W3CDTF">2011-05-13T00:45:04Z</dcterms:created>
  <dcterms:modified xsi:type="dcterms:W3CDTF">2011-05-13T01:00:47Z</dcterms:modified>
</cp:coreProperties>
</file>