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90662" y="332601"/>
            <a:ext cx="31548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802.11-11/809r0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May </a:t>
            </a:r>
            <a:r>
              <a:rPr lang="en-US" dirty="0" smtClean="0"/>
              <a:t>2011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2011-5-11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Document" r:id="rId4" imgW="8700545" imgH="4137772" progId="Word.Document.8">
                  <p:embed/>
                </p:oleObj>
              </mc:Choice>
              <mc:Fallback>
                <p:oleObj name="Document" r:id="rId4" imgW="8700545" imgH="413777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Worked on Channel model document</a:t>
            </a:r>
          </a:p>
          <a:p>
            <a:pPr lvl="1"/>
            <a:r>
              <a:rPr lang="en-US" dirty="0" smtClean="0"/>
              <a:t>General agreement on outdoor channel model</a:t>
            </a:r>
          </a:p>
          <a:p>
            <a:pPr lvl="1"/>
            <a:r>
              <a:rPr lang="en-US" dirty="0" smtClean="0"/>
              <a:t>Discussions on indoor channel</a:t>
            </a:r>
            <a:endParaRPr lang="en-US" dirty="0" smtClean="0"/>
          </a:p>
          <a:p>
            <a:r>
              <a:rPr lang="en-US" dirty="0" smtClean="0"/>
              <a:t>Requirements and evaluation methodology started</a:t>
            </a:r>
            <a:endParaRPr lang="en-US" dirty="0" smtClean="0"/>
          </a:p>
          <a:p>
            <a:r>
              <a:rPr lang="en-US" dirty="0" smtClean="0"/>
              <a:t>Change of</a:t>
            </a:r>
            <a:r>
              <a:rPr lang="en-US" dirty="0" smtClean="0"/>
              <a:t> </a:t>
            </a:r>
            <a:r>
              <a:rPr lang="en-US" dirty="0" smtClean="0"/>
              <a:t>leadership roles</a:t>
            </a:r>
          </a:p>
          <a:p>
            <a:pPr lvl="1"/>
            <a:r>
              <a:rPr lang="en-US" dirty="0" err="1"/>
              <a:t>Yongho</a:t>
            </a:r>
            <a:r>
              <a:rPr lang="en-US" dirty="0"/>
              <a:t> </a:t>
            </a:r>
            <a:r>
              <a:rPr lang="en-US" dirty="0" err="1"/>
              <a:t>Seok</a:t>
            </a:r>
            <a:r>
              <a:rPr lang="en-US" dirty="0"/>
              <a:t> </a:t>
            </a:r>
            <a:r>
              <a:rPr lang="en-US" dirty="0" smtClean="0"/>
              <a:t>Vice Chair</a:t>
            </a:r>
            <a:endParaRPr lang="en-US" dirty="0"/>
          </a:p>
          <a:p>
            <a:pPr lvl="1"/>
            <a:r>
              <a:rPr lang="en-US" dirty="0"/>
              <a:t>Minyoung </a:t>
            </a:r>
            <a:r>
              <a:rPr lang="en-US" dirty="0" smtClean="0"/>
              <a:t>Park </a:t>
            </a:r>
            <a:r>
              <a:rPr lang="en-US" dirty="0" smtClean="0"/>
              <a:t>Editor</a:t>
            </a:r>
          </a:p>
          <a:p>
            <a:pPr lvl="1"/>
            <a:r>
              <a:rPr lang="en-US" dirty="0" smtClean="0"/>
              <a:t>Secretary is open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Get agreement on channel models and approve channel model document</a:t>
            </a:r>
          </a:p>
          <a:p>
            <a:r>
              <a:rPr lang="en-US" dirty="0" smtClean="0"/>
              <a:t>Make progress on Requirements and Evaluation Methodology</a:t>
            </a:r>
          </a:p>
          <a:p>
            <a:r>
              <a:rPr lang="en-US" dirty="0" smtClean="0"/>
              <a:t>Continue to receive submissions on Specification framework and general submissions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June 20th 6:30 PM ET 1.5 hours Channel model</a:t>
            </a:r>
          </a:p>
          <a:p>
            <a:pPr marL="609600" indent="-609600"/>
            <a:r>
              <a:rPr lang="en-US" dirty="0"/>
              <a:t>June 27th 6:30 PM ET 1.5 hours Requirements</a:t>
            </a:r>
          </a:p>
          <a:p>
            <a:pPr marL="609600" indent="-609600"/>
            <a:r>
              <a:rPr lang="en-US" dirty="0"/>
              <a:t>July 11th 6:30 PM ET 1.5 hours </a:t>
            </a:r>
            <a:r>
              <a:rPr lang="en-US" dirty="0" smtClean="0"/>
              <a:t>Requirements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adjustment to timeline</a:t>
            </a:r>
          </a:p>
          <a:p>
            <a:r>
              <a:rPr lang="en-US" dirty="0" smtClean="0"/>
              <a:t>If lack of progress on channel model in July then timeline will be impacted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1086</TotalTime>
  <Words>178</Words>
  <Application>Microsoft Office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May 2011</vt:lpstr>
      <vt:lpstr>Activity in TGah</vt:lpstr>
      <vt:lpstr>Going forward</vt:lpstr>
      <vt:lpstr>Teleconferences</vt:lpstr>
      <vt:lpstr>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Dave Halasz</cp:lastModifiedBy>
  <cp:revision>140</cp:revision>
  <cp:lastPrinted>1998-02-10T13:28:06Z</cp:lastPrinted>
  <dcterms:created xsi:type="dcterms:W3CDTF">2009-11-09T00:32:22Z</dcterms:created>
  <dcterms:modified xsi:type="dcterms:W3CDTF">2011-05-12T18:39:26Z</dcterms:modified>
</cp:coreProperties>
</file>