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57" r:id="rId3"/>
    <p:sldId id="271" r:id="rId4"/>
    <p:sldId id="258" r:id="rId5"/>
    <p:sldId id="284" r:id="rId6"/>
    <p:sldId id="283" r:id="rId7"/>
    <p:sldId id="286" r:id="rId8"/>
    <p:sldId id="288" r:id="rId9"/>
    <p:sldId id="287" r:id="rId10"/>
    <p:sldId id="289" r:id="rId11"/>
    <p:sldId id="282" r:id="rId12"/>
    <p:sldId id="281" r:id="rId13"/>
    <p:sldId id="280" r:id="rId14"/>
    <p:sldId id="279" r:id="rId15"/>
    <p:sldId id="278" r:id="rId16"/>
    <p:sldId id="277" r:id="rId17"/>
    <p:sldId id="276" r:id="rId18"/>
    <p:sldId id="275" r:id="rId19"/>
    <p:sldId id="274" r:id="rId20"/>
    <p:sldId id="285" r:id="rId21"/>
    <p:sldId id="29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6" autoAdjust="0"/>
  </p:normalViewPr>
  <p:slideViewPr>
    <p:cSldViewPr>
      <p:cViewPr varScale="1">
        <p:scale>
          <a:sx n="83" d="100"/>
          <a:sy n="83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802.11-11/0748r2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iffin.events.ieee.org/docs/802.11/11/11-11-0198-00-00ah-call-for-technical-contributi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 smtClean="0"/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11-11-0811-xx-00ai-TGai-Evaluation-Methodology.docx</a:t>
            </a:r>
          </a:p>
          <a:p>
            <a:r>
              <a:rPr lang="en-US" dirty="0" smtClean="0"/>
              <a:t>Estimated availability: earliest is end of July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4.  Review submissions for adherence to CFTC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chair, vice chair, and technical editor of TGai should review submissions to determine if they are in scope for the TG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5</a:t>
            </a:r>
            <a:r>
              <a:rPr lang="en-US" dirty="0" smtClean="0"/>
              <a:t>.  Conforms to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Contributors will be notified if their submissions fall outside the scope of TGai and will be encouraged to modify them</a:t>
            </a:r>
          </a:p>
          <a:p>
            <a:r>
              <a:rPr lang="en-US" dirty="0" smtClean="0"/>
              <a:t>Submitters who choose to present submissions which have been determined to be out of scope may ask for a vote of the TG membership to have their submission considered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6</a:t>
            </a:r>
            <a:r>
              <a:rPr lang="en-US" dirty="0" smtClean="0"/>
              <a:t>.  Submitter(s)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Submissions which have had deficits identified during the TGai process will have the opportunity to modify their submissions and resubmit in a timely manner.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7</a:t>
            </a:r>
            <a:r>
              <a:rPr lang="en-US" dirty="0" smtClean="0"/>
              <a:t>.  Solution overlap?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that more than one submission will be found to be acceptable to the WG</a:t>
            </a:r>
          </a:p>
          <a:p>
            <a:r>
              <a:rPr lang="en-US" dirty="0" smtClean="0"/>
              <a:t>There must be a determination by the WG whether </a:t>
            </a:r>
            <a:r>
              <a:rPr lang="en-US" dirty="0" smtClean="0"/>
              <a:t>o</a:t>
            </a:r>
            <a:r>
              <a:rPr lang="en-US" dirty="0" smtClean="0"/>
              <a:t>r  not an overlap in functionality exists</a:t>
            </a:r>
          </a:p>
          <a:p>
            <a:r>
              <a:rPr lang="en-US" dirty="0" smtClean="0"/>
              <a:t>The WG may express an preference for resolution of the duplication, but it is up to the submitters to resolve and merge the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8</a:t>
            </a:r>
            <a:r>
              <a:rPr lang="en-US" dirty="0" smtClean="0"/>
              <a:t>.  Merge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merging is generally an offline activity between submitters</a:t>
            </a:r>
          </a:p>
          <a:p>
            <a:r>
              <a:rPr lang="en-US" dirty="0" smtClean="0"/>
              <a:t>Others may be included by mutual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9</a:t>
            </a:r>
            <a:r>
              <a:rPr lang="en-US" dirty="0" smtClean="0"/>
              <a:t>.  75% Approval? (Submissions)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proposals are required to pass a TG vote by a 75% margin</a:t>
            </a:r>
          </a:p>
          <a:p>
            <a:r>
              <a:rPr lang="en-US" dirty="0" smtClean="0"/>
              <a:t>In the submissions phase of the standards process, it is not necessary to be orthogonal with all other solutions</a:t>
            </a:r>
          </a:p>
          <a:p>
            <a:pPr lvl="1"/>
            <a:r>
              <a:rPr lang="en-US" dirty="0" smtClean="0"/>
              <a:t>Overlaps may exist</a:t>
            </a:r>
          </a:p>
          <a:p>
            <a:pPr lvl="1"/>
            <a:r>
              <a:rPr lang="en-US" dirty="0" smtClean="0"/>
              <a:t>Some or all features in an approved submission may be removed as a result of the merging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10.  Prepare 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technical editor is responsible for accurately translating the material in approved submissions into a Draft Amendment</a:t>
            </a:r>
          </a:p>
          <a:p>
            <a:r>
              <a:rPr lang="en-US" dirty="0" smtClean="0"/>
              <a:t>Members of TGai may be invited to assist</a:t>
            </a:r>
          </a:p>
          <a:p>
            <a:r>
              <a:rPr lang="en-US" dirty="0" smtClean="0"/>
              <a:t>The work will be done in consultation with the WG technical editor and the editors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11.  75% Approval? (Drafts)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TGai Draft is </a:t>
            </a:r>
            <a:r>
              <a:rPr lang="en-US" dirty="0" smtClean="0"/>
              <a:t>required to pass a TG vote by a 75% margin</a:t>
            </a:r>
          </a:p>
          <a:p>
            <a:r>
              <a:rPr lang="en-US" dirty="0" smtClean="0"/>
              <a:t>This will not be a formal letter ballot process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12.  Comment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may be done by the group as a whole or by a subset of TGai.</a:t>
            </a:r>
          </a:p>
          <a:p>
            <a:r>
              <a:rPr lang="en-US" dirty="0" smtClean="0"/>
              <a:t>This activity may be performed during Interim, Plenary or Ad Hoc meetings</a:t>
            </a:r>
          </a:p>
          <a:p>
            <a:pPr lvl="1"/>
            <a:r>
              <a:rPr lang="en-US" dirty="0" smtClean="0"/>
              <a:t>Ad Hoc meetings will be called in accordance with 802.11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" indent="0">
              <a:buFontTx/>
              <a:buNone/>
            </a:pPr>
            <a:r>
              <a:rPr lang="en-US" dirty="0" smtClean="0"/>
              <a:t>Documentation of the process to be used to evaluate submissions and </a:t>
            </a:r>
            <a:r>
              <a:rPr lang="en-US" dirty="0" smtClean="0"/>
              <a:t>create </a:t>
            </a:r>
            <a:r>
              <a:rPr lang="en-US" dirty="0" smtClean="0"/>
              <a:t>a draft for </a:t>
            </a:r>
            <a:r>
              <a:rPr lang="en-US" dirty="0" smtClean="0"/>
              <a:t>802.11ai to submit </a:t>
            </a:r>
            <a:r>
              <a:rPr lang="en-US" dirty="0" smtClean="0"/>
              <a:t>to </a:t>
            </a:r>
            <a:r>
              <a:rPr lang="en-US" dirty="0" smtClean="0"/>
              <a:t>802.11 Working Group for </a:t>
            </a:r>
            <a:r>
              <a:rPr lang="en-US" dirty="0" smtClean="0"/>
              <a:t>WG letter </a:t>
            </a:r>
            <a:r>
              <a:rPr lang="en-US" dirty="0" smtClean="0"/>
              <a:t>ballot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Technically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the preparation for WG Letter Ballot, the Draft will have a final review for completeness and correctness</a:t>
            </a:r>
          </a:p>
          <a:p>
            <a:pPr lvl="1"/>
            <a:r>
              <a:rPr lang="en-US" dirty="0" smtClean="0"/>
              <a:t>Technically complete</a:t>
            </a:r>
          </a:p>
          <a:p>
            <a:pPr lvl="1"/>
            <a:r>
              <a:rPr lang="en-US" dirty="0" smtClean="0"/>
              <a:t>Able to pass 802.11 MEC or mechanisms defined for passing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Ready for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to WG ballot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Define process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This document, when approved, describes the process TGai will use in processing potential solutions for </a:t>
            </a:r>
            <a:r>
              <a:rPr lang="en-US" dirty="0" smtClean="0"/>
              <a:t>the Amendment to 802.11 standard</a:t>
            </a:r>
            <a:endParaRPr lang="en-US" dirty="0" smtClean="0"/>
          </a:p>
          <a:p>
            <a:pPr lvl="1"/>
            <a:r>
              <a:rPr lang="en-US" dirty="0" smtClean="0"/>
              <a:t>Process may be amended by &gt;50% vote of TGai </a:t>
            </a:r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11-11-0745-03-00ai-TGai-functional-requirements.docx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2. Call for Technical Contributions (CFTC)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technical inputs for consideration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2"/>
              </a:rPr>
              <a:t>11-11-0198-00-00ah-call-for-technical-contributions.docx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</a:t>
            </a:r>
            <a:r>
              <a:rPr lang="en-GB" sz="2200" dirty="0" smtClean="0"/>
              <a:t>802.11ai </a:t>
            </a:r>
            <a:r>
              <a:rPr lang="en-GB" sz="2200" dirty="0" smtClean="0"/>
              <a:t>Task Group chair, Hiroshi </a:t>
            </a:r>
            <a:r>
              <a:rPr lang="en-GB" sz="2200" dirty="0" smtClean="0"/>
              <a:t>Mano, </a:t>
            </a:r>
            <a:r>
              <a:rPr lang="en-GB" sz="2200" dirty="0" smtClean="0"/>
              <a:t>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 July 1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2011. Presentations of introductory proposal submissions material shall be submitted to the IEEE 802.11 document server prior to </a:t>
            </a:r>
            <a:r>
              <a:rPr lang="en-GB" sz="2200" dirty="0" smtClean="0"/>
              <a:t>July18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July IEEE </a:t>
            </a:r>
            <a:r>
              <a:rPr lang="en-GB" sz="2200" dirty="0" smtClean="0"/>
              <a:t>802 Wireless </a:t>
            </a:r>
            <a:r>
              <a:rPr lang="en-GB" sz="2200" dirty="0" smtClean="0"/>
              <a:t>Plenary session</a:t>
            </a:r>
            <a:r>
              <a:rPr lang="en-GB" sz="2200" dirty="0" smtClean="0"/>
              <a:t>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</a:t>
            </a:r>
            <a:r>
              <a:rPr lang="en-GB" sz="2200" dirty="0" smtClean="0"/>
              <a:t>September 9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, 2011 for presentation and discussion during the </a:t>
            </a:r>
            <a:r>
              <a:rPr lang="en-GB" sz="2200" dirty="0" smtClean="0"/>
              <a:t>September plenary </a:t>
            </a:r>
            <a:r>
              <a:rPr lang="en-GB" sz="2200" dirty="0" smtClean="0"/>
              <a:t>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</a:t>
            </a:r>
            <a:r>
              <a:rPr lang="en-GB" sz="2200" dirty="0" smtClean="0"/>
              <a:t>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</a:t>
            </a:r>
            <a:r>
              <a:rPr lang="en-GB" dirty="0" smtClean="0"/>
              <a:t>server is available at the following location, </a:t>
            </a:r>
            <a:r>
              <a:rPr lang="en-GB" u="sng" dirty="0" smtClean="0">
                <a:hlinkClick r:id="rId2"/>
              </a:rPr>
              <a:t>https://mentor.ieee.org/802.11/documents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r>
              <a:rPr lang="en-US" dirty="0" smtClean="0"/>
              <a:t>11-10/1152r01</a:t>
            </a:r>
            <a:r>
              <a:rPr lang="en-US" dirty="0" smtClean="0"/>
              <a:t>:  Fast Initial Link Set-Up PAR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11-10/0238</a:t>
            </a:r>
            <a:r>
              <a:rPr lang="en-US" dirty="0" smtClean="0"/>
              <a:t>:  TGai Use Cases</a:t>
            </a:r>
          </a:p>
          <a:p>
            <a:r>
              <a:rPr lang="en-US" dirty="0" smtClean="0"/>
              <a:t> </a:t>
            </a:r>
            <a:r>
              <a:rPr lang="en-US" dirty="0" smtClean="0"/>
              <a:t>11-11-0811</a:t>
            </a:r>
            <a:r>
              <a:rPr lang="en-US" dirty="0" smtClean="0"/>
              <a:t>:  TGai Evaluation Methodology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</a:t>
            </a:r>
            <a:r>
              <a:rPr lang="en-GB" sz="2000" dirty="0" smtClean="0"/>
              <a:t>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1373</TotalTime>
  <Words>996</Words>
  <Application>Microsoft Office PowerPoint</Application>
  <PresentationFormat>On-screen Show (4:3)</PresentationFormat>
  <Paragraphs>158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802-11-Submission-tms</vt:lpstr>
      <vt:lpstr>Document</vt:lpstr>
      <vt:lpstr>Process for Creating TGai Draft</vt:lpstr>
      <vt:lpstr>Abstract</vt:lpstr>
      <vt:lpstr>Process Flow</vt:lpstr>
      <vt:lpstr>Description of steps</vt:lpstr>
      <vt:lpstr>Define process and requirements</vt:lpstr>
      <vt:lpstr>2. Call for Technical Contributions (CFTC)</vt:lpstr>
      <vt:lpstr>Call for submissions (1 of 3)</vt:lpstr>
      <vt:lpstr>Call for submissions (2 of 3)</vt:lpstr>
      <vt:lpstr>Call for submissions (3 of 3)</vt:lpstr>
      <vt:lpstr>3.  Evaluation Methodology</vt:lpstr>
      <vt:lpstr>4.  Review submissions for adherence to CFTC</vt:lpstr>
      <vt:lpstr>5.  Conforms to Requirements?</vt:lpstr>
      <vt:lpstr>6.  Submitter(s) revision</vt:lpstr>
      <vt:lpstr>7.  Solution overlap?</vt:lpstr>
      <vt:lpstr>8.  Merge solutions</vt:lpstr>
      <vt:lpstr>9.  75% Approval? (Submissions)</vt:lpstr>
      <vt:lpstr>10.  Prepare  Draft</vt:lpstr>
      <vt:lpstr>11.  75% Approval? (Drafts)</vt:lpstr>
      <vt:lpstr>12.  Comment Resolution</vt:lpstr>
      <vt:lpstr>13.  Technically Complete?</vt:lpstr>
      <vt:lpstr>14.  Ready for WG Ballot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11</cp:revision>
  <cp:lastPrinted>1998-02-10T13:28:06Z</cp:lastPrinted>
  <dcterms:created xsi:type="dcterms:W3CDTF">2011-05-10T04:31:17Z</dcterms:created>
  <dcterms:modified xsi:type="dcterms:W3CDTF">2011-05-12T23:13:15Z</dcterms:modified>
</cp:coreProperties>
</file>