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71" r:id="rId4"/>
    <p:sldId id="25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802.11-11/0748r1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Documentation of the process to be used to evaluate submissions and translate them into a draft for 802.11ai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6" y="1524000"/>
            <a:ext cx="8620124" cy="48768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454" cy="276999"/>
          </a:xfrm>
          <a:noFill/>
        </p:spPr>
        <p:txBody>
          <a:bodyPr/>
          <a:lstStyle/>
          <a:p>
            <a:r>
              <a:rPr lang="en-US" dirty="0"/>
              <a:t>May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A4D6D3D-E21D-4157-B321-341E9485DC91}" type="slidenum">
              <a:rPr lang="en-US"/>
              <a:pPr/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TBD after first review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961</TotalTime>
  <Words>96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802-11-Submission-tms</vt:lpstr>
      <vt:lpstr>Document</vt:lpstr>
      <vt:lpstr>Process for Creating TGai Draft</vt:lpstr>
      <vt:lpstr>Abstract</vt:lpstr>
      <vt:lpstr>Process Flow</vt:lpstr>
      <vt:lpstr>Description of steps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4</cp:revision>
  <cp:lastPrinted>1998-02-10T13:28:06Z</cp:lastPrinted>
  <dcterms:created xsi:type="dcterms:W3CDTF">2011-05-10T04:31:17Z</dcterms:created>
  <dcterms:modified xsi:type="dcterms:W3CDTF">2011-05-10T21:36:45Z</dcterms:modified>
</cp:coreProperties>
</file>