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71" r:id="rId4"/>
    <p:sldId id="258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1F25181C-3BEA-493A-AE91-4D71596CD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575748A-DB4F-40E0-92D4-9AA3FC6C0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468C211-FB33-467C-B7C7-72992599C127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19E1BEC-3FD8-431E-8701-BB2D171783F3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6E4843-F374-42B2-862F-A2C3E97DC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9DC89F0-2C5F-4A2A-AE89-05E1AEBBE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2AF2C7-406E-4CD9-9C57-39224C446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16894E4-33C1-483B-8B7D-605EDE476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21BAA8-7DD2-4216-958C-06D1B7D2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7832AA-09A7-4F72-927D-6604781ED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70B2B8-7A44-4B7A-A847-460969A37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BE153A-7CDC-43D1-B0EC-FA4825BE4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71D3F2-5F3E-4D67-837C-E22F1DA08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B0C1F4-1210-4825-9A87-1EE55085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869120-632A-4827-853D-0ABB154A2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4E341E85-E9C8-4A65-AFE7-7700124C5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802.11-11/0748r1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885D547-E70B-417C-91C5-28AC1931FB32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Process for Creating TGai Draft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F71A561-9B8F-42CC-BD35-25B34E52049D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Documentation of the process to be used to evaluate submissions and translate them into a draft for 802.11ai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Process Flow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C1033FB-7037-45C9-A62C-BB99C338AA5F}" type="slidenum">
              <a:rPr lang="en-US"/>
              <a:pPr/>
              <a:t>3</a:t>
            </a:fld>
            <a:endParaRPr lang="en-US"/>
          </a:p>
        </p:txBody>
      </p:sp>
      <p:pic>
        <p:nvPicPr>
          <p:cNvPr id="512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6" y="1524000"/>
            <a:ext cx="8620124" cy="48768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  <a:noFill/>
        </p:spPr>
        <p:txBody>
          <a:bodyPr/>
          <a:lstStyle/>
          <a:p>
            <a:r>
              <a:rPr lang="en-US" dirty="0"/>
              <a:t>May 2011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A4D6D3D-E21D-4157-B321-341E9485DC91}" type="slidenum">
              <a:rPr lang="en-US"/>
              <a:pPr/>
              <a:t>4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steps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TBD after first review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961</TotalTime>
  <Words>96</Words>
  <Application>Microsoft Office PowerPoint</Application>
  <PresentationFormat>On-screen Show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802-11-Submission-tms</vt:lpstr>
      <vt:lpstr>Document</vt:lpstr>
      <vt:lpstr>Process for Creating TGai Draft</vt:lpstr>
      <vt:lpstr>Abstract</vt:lpstr>
      <vt:lpstr>Process Flow</vt:lpstr>
      <vt:lpstr>Description of steps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for Creating TGai Draft</dc:title>
  <dc:creator>Tom Siep</dc:creator>
  <cp:lastModifiedBy>Tom Siep</cp:lastModifiedBy>
  <cp:revision>4</cp:revision>
  <cp:lastPrinted>1998-02-10T13:28:06Z</cp:lastPrinted>
  <dcterms:created xsi:type="dcterms:W3CDTF">2011-05-10T04:31:17Z</dcterms:created>
  <dcterms:modified xsi:type="dcterms:W3CDTF">2011-05-10T21:36:45Z</dcterms:modified>
</cp:coreProperties>
</file>