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76" r:id="rId16"/>
    <p:sldId id="301" r:id="rId17"/>
    <p:sldId id="299" r:id="rId18"/>
    <p:sldId id="29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35" autoAdjust="0"/>
    <p:restoredTop sz="94559" autoAdjust="0"/>
  </p:normalViewPr>
  <p:slideViewPr>
    <p:cSldViewPr>
      <p:cViewPr varScale="1">
        <p:scale>
          <a:sx n="60" d="100"/>
          <a:sy n="60" d="100"/>
        </p:scale>
        <p:origin x="-73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4113" y="701675"/>
            <a:ext cx="4625975" cy="3468688"/>
          </a:xfrm>
          <a:ln/>
        </p:spPr>
      </p:sp>
      <p:sp>
        <p:nvSpPr>
          <p:cNvPr id="430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802.11-11/0669r1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AdHoc Report May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2011-05-05</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55454" cy="276999"/>
          </a:xfrm>
        </p:spPr>
        <p:txBody>
          <a:bodyPr/>
          <a:lstStyle/>
          <a:p>
            <a:pPr>
              <a:defRPr/>
            </a:pPr>
            <a:r>
              <a:rPr lang="en-US" dirty="0" smtClean="0"/>
              <a:t>May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p:txBody>
          <a:bodyPr/>
          <a:lstStyle/>
          <a:p>
            <a:pPr>
              <a:defRPr/>
            </a:pPr>
            <a:r>
              <a:rPr lang="en-US" dirty="0" smtClean="0"/>
              <a:t>May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May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a:t>
            </a:r>
            <a:r>
              <a:rPr lang="en-US" sz="1800" dirty="0" smtClean="0"/>
              <a:t>March ad hoc minutes (11/397r0)</a:t>
            </a:r>
            <a:endParaRPr lang="en-US" sz="1800" dirty="0" smtClean="0"/>
          </a:p>
          <a:p>
            <a:pPr>
              <a:lnSpc>
                <a:spcPct val="80000"/>
              </a:lnSpc>
              <a:spcAft>
                <a:spcPts val="600"/>
              </a:spcAft>
            </a:pPr>
            <a:r>
              <a:rPr lang="en-US" sz="1800" dirty="0" smtClean="0"/>
              <a:t>Approve </a:t>
            </a:r>
            <a:r>
              <a:rPr lang="en-US" sz="1800" dirty="0" err="1" smtClean="0"/>
              <a:t>telecon</a:t>
            </a:r>
            <a:r>
              <a:rPr lang="en-US" sz="1800" dirty="0" smtClean="0"/>
              <a:t> minutes (no MU-MIMO-ad-hoc specific </a:t>
            </a:r>
            <a:r>
              <a:rPr lang="en-US" sz="1800" dirty="0" err="1" smtClean="0"/>
              <a:t>telecons</a:t>
            </a:r>
            <a:r>
              <a:rPr lang="en-US" sz="1800" dirty="0" smtClean="0"/>
              <a:t> held)</a:t>
            </a:r>
          </a:p>
          <a:p>
            <a:pPr>
              <a:lnSpc>
                <a:spcPct val="80000"/>
              </a:lnSpc>
              <a:spcAft>
                <a:spcPts val="600"/>
              </a:spcAft>
            </a:pPr>
            <a:r>
              <a:rPr lang="en-US" sz="1800" dirty="0" smtClean="0"/>
              <a:t>Review comments needing pre-motion/work</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endParaRPr lang="en-US" sz="1800" dirty="0" smtClean="0"/>
          </a:p>
          <a:p>
            <a:pPr>
              <a:lnSpc>
                <a:spcPct val="80000"/>
              </a:lnSpc>
              <a:spcAft>
                <a:spcPts val="600"/>
              </a:spcAft>
            </a:pPr>
            <a:r>
              <a:rPr lang="en-US" sz="1800" dirty="0" smtClean="0"/>
              <a:t>Conference Call timings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Motion to approve March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11/397r0</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Mover/</a:t>
            </a:r>
            <a:r>
              <a:rPr lang="en-US" altLang="ko-KR" dirty="0" err="1" smtClean="0">
                <a:ea typeface="굴림" pitchFamily="34" charset="-127"/>
              </a:rPr>
              <a:t>seconder</a:t>
            </a:r>
            <a:r>
              <a:rPr lang="en-US" altLang="ko-KR" dirty="0" smtClean="0">
                <a:ea typeface="굴림" pitchFamily="34" charset="-127"/>
              </a:rPr>
              <a:t>:</a:t>
            </a:r>
            <a:endParaRPr lang="en-US" altLang="ko-KR" dirty="0" smtClean="0">
              <a:ea typeface="굴림" pitchFamily="34" charset="-127"/>
            </a:endParaRP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Comments needing </a:t>
            </a:r>
            <a:r>
              <a:rPr lang="en-US" smtClean="0"/>
              <a:t>strawpolling/work</a:t>
            </a:r>
            <a:endParaRPr lang="en-US" dirty="0" smtClean="0"/>
          </a:p>
        </p:txBody>
      </p:sp>
      <p:sp>
        <p:nvSpPr>
          <p:cNvPr id="24579" name="Rectangle 3"/>
          <p:cNvSpPr>
            <a:spLocks noGrp="1" noChangeArrowheads="1"/>
          </p:cNvSpPr>
          <p:nvPr>
            <p:ph type="body" idx="1"/>
          </p:nvPr>
        </p:nvSpPr>
        <p:spPr/>
        <p:txBody>
          <a:bodyPr/>
          <a:lstStyle/>
          <a:p>
            <a:r>
              <a:rPr lang="en-US" sz="1800" dirty="0" smtClean="0"/>
              <a:t>Duplicates</a:t>
            </a:r>
            <a:endParaRPr lang="en-US" sz="1800" dirty="0" smtClean="0"/>
          </a:p>
          <a:p>
            <a:pPr lvl="1">
              <a:lnSpc>
                <a:spcPct val="80000"/>
              </a:lnSpc>
            </a:pPr>
            <a:r>
              <a:rPr lang="en-US" altLang="ja-JP" sz="1600" dirty="0" smtClean="0">
                <a:ea typeface="ＭＳ Ｐゴシック" pitchFamily="34" charset="-128"/>
              </a:rPr>
              <a:t>CID </a:t>
            </a:r>
            <a:r>
              <a:rPr lang="en-US" altLang="ko-KR" sz="1600" dirty="0" smtClean="0">
                <a:ea typeface="굴림" pitchFamily="34" charset="-127"/>
              </a:rPr>
              <a:t>31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a:t>
            </a:r>
            <a:r>
              <a:rPr lang="en-US" altLang="ja-JP" sz="1600" dirty="0" smtClean="0">
                <a:ea typeface="ＭＳ Ｐゴシック" pitchFamily="34" charset="-128"/>
              </a:rPr>
              <a:t>objection]</a:t>
            </a:r>
            <a:endParaRPr lang="en-US" altLang="ko-KR" sz="1600" dirty="0" smtClean="0">
              <a:ea typeface="굴림" pitchFamily="34" charset="-127"/>
            </a:endParaRPr>
          </a:p>
          <a:p>
            <a:pPr lvl="1">
              <a:lnSpc>
                <a:spcPct val="80000"/>
              </a:lnSpc>
            </a:pPr>
            <a:r>
              <a:rPr lang="en-US" altLang="ko-KR" sz="1600" dirty="0" smtClean="0">
                <a:ea typeface="굴림" pitchFamily="34" charset="-127"/>
              </a:rPr>
              <a:t>CID 1110 [Disagree: The NDPA frame has a Sounding Sequence field that is matched with  a corresponding field </a:t>
            </a:r>
            <a:r>
              <a:rPr lang="en-US" altLang="ko-KR" sz="1600" dirty="0" smtClean="0">
                <a:ea typeface="굴림" pitchFamily="34" charset="-127"/>
              </a:rPr>
              <a:t>in </a:t>
            </a:r>
            <a:r>
              <a:rPr lang="en-US" altLang="ko-KR" sz="1600" dirty="0" smtClean="0">
                <a:ea typeface="굴림" pitchFamily="34" charset="-127"/>
              </a:rPr>
              <a:t>the VHT </a:t>
            </a:r>
            <a:r>
              <a:rPr lang="en-US" altLang="ko-KR" sz="1600" dirty="0" smtClean="0">
                <a:ea typeface="굴림" pitchFamily="34" charset="-127"/>
              </a:rPr>
              <a:t>MIMO Control </a:t>
            </a:r>
            <a:r>
              <a:rPr lang="en-US" altLang="ko-KR" sz="1600" dirty="0" smtClean="0">
                <a:ea typeface="굴림" pitchFamily="34" charset="-127"/>
              </a:rPr>
              <a:t>field in the Compressed Beamforming Report frame, so no additional </a:t>
            </a:r>
            <a:r>
              <a:rPr lang="en-US" altLang="ko-KR" sz="1600" dirty="0" err="1" smtClean="0">
                <a:ea typeface="굴림" pitchFamily="34" charset="-127"/>
              </a:rPr>
              <a:t>seq</a:t>
            </a:r>
            <a:r>
              <a:rPr lang="en-US" altLang="ko-KR" sz="1600" dirty="0" smtClean="0">
                <a:ea typeface="굴림" pitchFamily="34" charset="-127"/>
              </a:rPr>
              <a:t># is required]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a:t>
            </a:r>
            <a:r>
              <a:rPr lang="en-US" altLang="ja-JP" sz="1600" dirty="0" smtClean="0">
                <a:ea typeface="ＭＳ Ｐゴシック" pitchFamily="34" charset="-128"/>
              </a:rPr>
              <a:t>objection]</a:t>
            </a:r>
          </a:p>
          <a:p>
            <a:pPr lvl="1">
              <a:lnSpc>
                <a:spcPct val="80000"/>
              </a:lnSpc>
            </a:pPr>
            <a:r>
              <a:rPr lang="en-US" altLang="ko-KR" sz="1600" dirty="0" smtClean="0">
                <a:ea typeface="굴림" pitchFamily="34" charset="-127"/>
              </a:rPr>
              <a:t>CID 1160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a:t>
            </a:r>
            <a:r>
              <a:rPr lang="en-US" altLang="ja-JP" sz="1600" dirty="0" smtClean="0">
                <a:ea typeface="ＭＳ Ｐゴシック" pitchFamily="34" charset="-128"/>
              </a:rPr>
              <a:t>objection]</a:t>
            </a:r>
            <a:endParaRPr lang="en-US" altLang="ko-KR" sz="1600" dirty="0" smtClean="0">
              <a:ea typeface="굴림" pitchFamily="34" charset="-127"/>
            </a:endParaRPr>
          </a:p>
          <a:p>
            <a:pPr lvl="1">
              <a:lnSpc>
                <a:spcPct val="80000"/>
              </a:lnSpc>
            </a:pPr>
            <a:r>
              <a:rPr lang="en-US" altLang="ko-KR" sz="1600" dirty="0" smtClean="0">
                <a:ea typeface="굴림" pitchFamily="34" charset="-127"/>
              </a:rPr>
              <a:t>CID</a:t>
            </a:r>
            <a:r>
              <a:rPr lang="en-US" altLang="ko-KR" sz="1600" dirty="0" smtClean="0">
                <a:ea typeface="굴림" pitchFamily="34" charset="-127"/>
              </a:rPr>
              <a:t> 1077</a:t>
            </a:r>
            <a:r>
              <a:rPr lang="en-US" altLang="ko-KR" sz="1600" dirty="0" smtClean="0">
                <a:ea typeface="굴림" pitchFamily="34" charset="-127"/>
              </a:rPr>
              <a:t>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a:t>
            </a:r>
            <a:r>
              <a:rPr lang="en-US" altLang="ja-JP" sz="1600" dirty="0" smtClean="0">
                <a:ea typeface="ＭＳ Ｐゴシック" pitchFamily="34" charset="-128"/>
              </a:rPr>
              <a:t>objection</a:t>
            </a:r>
            <a:r>
              <a:rPr lang="en-US" altLang="ja-JP" sz="1600" dirty="0" smtClean="0">
                <a:ea typeface="ＭＳ Ｐゴシック" pitchFamily="34" charset="-128"/>
              </a:rPr>
              <a:t>]</a:t>
            </a:r>
          </a:p>
          <a:p>
            <a:pPr lvl="1">
              <a:lnSpc>
                <a:spcPct val="80000"/>
              </a:lnSpc>
            </a:pPr>
            <a:r>
              <a:rPr lang="en-US" altLang="ko-KR" sz="1600" dirty="0" smtClean="0">
                <a:ea typeface="ＭＳ Ｐゴシック" pitchFamily="34" charset="-128"/>
              </a:rPr>
              <a:t>CID</a:t>
            </a:r>
            <a:r>
              <a:rPr lang="en-US" altLang="ko-KR" sz="1600" dirty="0" smtClean="0">
                <a:ea typeface="굴림" pitchFamily="34" charset="-127"/>
              </a:rPr>
              <a:t> 1541 </a:t>
            </a:r>
            <a:r>
              <a:rPr lang="en-US" altLang="ko-KR" sz="1600" dirty="0" smtClean="0">
                <a:ea typeface="굴림" pitchFamily="34" charset="-127"/>
              </a:rPr>
              <a:t>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resolution in 11/349r2 without </a:t>
            </a:r>
            <a:r>
              <a:rPr lang="en-US" altLang="ja-JP" sz="1600" dirty="0" smtClean="0">
                <a:ea typeface="ＭＳ Ｐゴシック" pitchFamily="34" charset="-128"/>
              </a:rPr>
              <a:t>objection]</a:t>
            </a:r>
            <a:r>
              <a:rPr lang="en-US" altLang="ko-KR" sz="1600" dirty="0" smtClean="0">
                <a:ea typeface="굴림" pitchFamily="34" charset="-127"/>
              </a:rPr>
              <a:t> </a:t>
            </a:r>
            <a:endParaRPr lang="en-US" altLang="ja-JP" sz="1600" dirty="0" smtClean="0">
              <a:ea typeface="ＭＳ Ｐゴシック" pitchFamily="34" charset="-128"/>
            </a:endParaRPr>
          </a:p>
          <a:p>
            <a:r>
              <a:rPr lang="en-US" sz="1800" dirty="0" smtClean="0"/>
              <a:t>Yusuke 11/596r5</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237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a:t>
            </a:r>
            <a:r>
              <a:rPr lang="en-US" altLang="ja-JP" sz="1600" dirty="0" smtClean="0">
                <a:ea typeface="ＭＳ Ｐゴシック" pitchFamily="34" charset="-128"/>
              </a:rPr>
              <a:t>objection]</a:t>
            </a:r>
          </a:p>
          <a:p>
            <a:r>
              <a:rPr lang="en-US" sz="1800" dirty="0" smtClean="0"/>
              <a:t>Allan</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1285: </a:t>
            </a:r>
            <a:r>
              <a:rPr lang="en-US" sz="1600" dirty="0" smtClean="0"/>
              <a:t>11/606r0</a:t>
            </a:r>
            <a:r>
              <a:rPr lang="en-US" altLang="ja-JP" sz="1600" dirty="0" smtClean="0">
                <a:ea typeface="ＭＳ Ｐゴシック" pitchFamily="34" charset="-128"/>
              </a:rPr>
              <a:t> </a:t>
            </a:r>
            <a:r>
              <a:rPr lang="en-US" altLang="ja-JP" sz="1600" dirty="0" smtClean="0">
                <a:ea typeface="ＭＳ Ｐゴシック" pitchFamily="34" charset="-128"/>
              </a:rPr>
              <a:t>[Straw-polled without objection</a:t>
            </a:r>
            <a:r>
              <a:rPr lang="en-US" altLang="ja-JP" sz="1600" dirty="0" smtClean="0">
                <a:ea typeface="ＭＳ Ｐゴシック" pitchFamily="34" charset="-128"/>
              </a:rPr>
              <a:t>], </a:t>
            </a:r>
          </a:p>
          <a:p>
            <a:pPr lvl="1">
              <a:lnSpc>
                <a:spcPct val="80000"/>
              </a:lnSpc>
            </a:pPr>
            <a:r>
              <a:rPr lang="en-US" altLang="ja-JP" sz="1600" dirty="0" smtClean="0">
                <a:ea typeface="ＭＳ Ｐゴシック" pitchFamily="34" charset="-128"/>
              </a:rPr>
              <a:t>CID 1289: D0.4P75L6: replace “shall transmit” by “transmits”</a:t>
            </a:r>
            <a:r>
              <a:rPr lang="en-US" altLang="ja-JP" sz="1600" dirty="0" smtClean="0">
                <a:ea typeface="ＭＳ Ｐゴシック" pitchFamily="34" charset="-128"/>
              </a:rPr>
              <a:t> </a:t>
            </a:r>
            <a:r>
              <a:rPr lang="en-US" altLang="ja-JP" sz="1600" dirty="0" smtClean="0">
                <a:ea typeface="ＭＳ Ｐゴシック" pitchFamily="34" charset="-128"/>
              </a:rPr>
              <a:t>[</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a:t>
            </a:r>
            <a:r>
              <a:rPr lang="en-US" altLang="ja-JP" sz="1600" dirty="0" smtClean="0">
                <a:ea typeface="ＭＳ Ｐゴシック" pitchFamily="34" charset="-128"/>
              </a:rPr>
              <a:t>objection</a:t>
            </a:r>
            <a:r>
              <a:rPr lang="en-US" altLang="ja-JP" sz="1600" dirty="0" smtClean="0">
                <a:ea typeface="ＭＳ Ｐゴシック" pitchFamily="34" charset="-128"/>
              </a:rPr>
              <a:t>]</a:t>
            </a:r>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Comments needing </a:t>
            </a:r>
            <a:r>
              <a:rPr lang="en-US" dirty="0" err="1" smtClean="0"/>
              <a:t>strawpolling</a:t>
            </a:r>
            <a:r>
              <a:rPr lang="en-US" dirty="0" smtClean="0"/>
              <a:t>/work</a:t>
            </a:r>
            <a:endParaRPr lang="en-US" dirty="0" smtClean="0"/>
          </a:p>
        </p:txBody>
      </p:sp>
      <p:sp>
        <p:nvSpPr>
          <p:cNvPr id="24579" name="Rectangle 3"/>
          <p:cNvSpPr>
            <a:spLocks noGrp="1" noChangeArrowheads="1"/>
          </p:cNvSpPr>
          <p:nvPr>
            <p:ph type="body" idx="1"/>
          </p:nvPr>
        </p:nvSpPr>
        <p:spPr/>
        <p:txBody>
          <a:bodyPr/>
          <a:lstStyle/>
          <a:p>
            <a:r>
              <a:rPr lang="en-US" sz="1800" dirty="0" smtClean="0"/>
              <a:t>Allan</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1596: Disagree: The previous </a:t>
            </a:r>
            <a:r>
              <a:rPr lang="en-US" altLang="ja-JP" sz="1600" dirty="0" err="1" smtClean="0">
                <a:ea typeface="ＭＳ Ｐゴシック" pitchFamily="34" charset="-128"/>
              </a:rPr>
              <a:t>para</a:t>
            </a:r>
            <a:r>
              <a:rPr lang="en-US" altLang="ja-JP" sz="1600" dirty="0" smtClean="0">
                <a:ea typeface="ＭＳ Ｐゴシック" pitchFamily="34" charset="-128"/>
              </a:rPr>
              <a:t> defines when backoff shall happen; this </a:t>
            </a:r>
            <a:r>
              <a:rPr lang="en-US" altLang="ja-JP" sz="1600" dirty="0" err="1" smtClean="0">
                <a:ea typeface="ＭＳ Ｐゴシック" pitchFamily="34" charset="-128"/>
              </a:rPr>
              <a:t>para</a:t>
            </a:r>
            <a:r>
              <a:rPr lang="en-US" altLang="ja-JP" sz="1600" dirty="0" smtClean="0">
                <a:ea typeface="ＭＳ Ｐゴシック" pitchFamily="34" charset="-128"/>
              </a:rPr>
              <a:t> is an alternative to PIFS recovery and no real fairness issue is raised thereby: the STA can still do PIFS recovery or follow this procedure, in which case the STA is not disadvantaging other nodes [</a:t>
            </a:r>
            <a:r>
              <a:rPr lang="en-US" altLang="ja-JP" sz="1600" dirty="0" err="1" smtClean="0">
                <a:ea typeface="ＭＳ Ｐゴシック" pitchFamily="34" charset="-128"/>
              </a:rPr>
              <a:t>Strawpolled</a:t>
            </a:r>
            <a:r>
              <a:rPr lang="en-US" altLang="ja-JP" sz="1600" dirty="0" smtClean="0">
                <a:ea typeface="ＭＳ Ｐゴシック" pitchFamily="34" charset="-128"/>
              </a:rPr>
              <a:t> </a:t>
            </a:r>
            <a:r>
              <a:rPr lang="en-US" altLang="ja-JP" sz="1600" dirty="0" smtClean="0">
                <a:ea typeface="ＭＳ Ｐゴシック" pitchFamily="34" charset="-128"/>
              </a:rPr>
              <a:t>without objection]</a:t>
            </a:r>
          </a:p>
          <a:p>
            <a:r>
              <a:rPr lang="en-US" sz="1800" dirty="0" smtClean="0"/>
              <a:t>Yongho 11/662r1 [MAC]</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1307 [Dealt with by MAC ad hoc]</a:t>
            </a:r>
            <a:endParaRPr lang="en-US" altLang="ja-JP" sz="1600" dirty="0" smtClean="0">
              <a:ea typeface="ＭＳ Ｐゴシック" pitchFamily="34" charset="-128"/>
            </a:endParaRPr>
          </a:p>
          <a:p>
            <a:r>
              <a:rPr lang="en-US" sz="1800" dirty="0" smtClean="0"/>
              <a:t>Minho 11/699r1</a:t>
            </a:r>
            <a:endParaRPr lang="en-US" sz="1800" dirty="0" smtClean="0"/>
          </a:p>
          <a:p>
            <a:pPr lvl="1">
              <a:lnSpc>
                <a:spcPct val="80000"/>
              </a:lnSpc>
            </a:pPr>
            <a:r>
              <a:rPr lang="en-US" altLang="ja-JP" sz="1600" dirty="0" smtClean="0">
                <a:ea typeface="ＭＳ Ｐゴシック" pitchFamily="34" charset="-128"/>
              </a:rPr>
              <a:t>CID </a:t>
            </a:r>
            <a:r>
              <a:rPr lang="en-US" altLang="ja-JP" sz="1600" dirty="0" smtClean="0">
                <a:ea typeface="ＭＳ Ｐゴシック" pitchFamily="34" charset="-128"/>
              </a:rPr>
              <a:t>1630, 1692, 1693</a:t>
            </a:r>
            <a:r>
              <a:rPr lang="en-US" sz="1600" dirty="0" smtClean="0"/>
              <a:t> </a:t>
            </a:r>
            <a:r>
              <a:rPr lang="en-US" sz="1600" dirty="0" smtClean="0"/>
              <a:t>[Dealt with by Minho in PHY ad hoc]</a:t>
            </a:r>
            <a:endParaRPr lang="en-US" altLang="ja-JP" sz="1600" dirty="0" smtClean="0">
              <a:ea typeface="ＭＳ Ｐゴシック" pitchFamily="34" charset="-128"/>
            </a:endParaRPr>
          </a:p>
          <a:p>
            <a:pPr lvl="1">
              <a:lnSpc>
                <a:spcPct val="80000"/>
              </a:lnSpc>
            </a:pPr>
            <a:endParaRPr lang="en-US" altLang="ja-JP" sz="1600" dirty="0" smtClean="0">
              <a:ea typeface="ＭＳ Ｐゴシック" pitchFamily="34" charset="-128"/>
            </a:endParaRPr>
          </a:p>
          <a:p>
            <a:pPr lvl="1">
              <a:lnSpc>
                <a:spcPct val="80000"/>
              </a:lnSpc>
            </a:pPr>
            <a:endParaRPr lang="en-US" altLang="ja-JP" sz="1600" dirty="0" smtClean="0">
              <a:ea typeface="ＭＳ Ｐゴシック" pitchFamily="34" charset="-128"/>
            </a:endParaRPr>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Submissions</a:t>
            </a:r>
          </a:p>
        </p:txBody>
      </p:sp>
      <p:sp>
        <p:nvSpPr>
          <p:cNvPr id="24579" name="Rectangle 3"/>
          <p:cNvSpPr>
            <a:spLocks noGrp="1" noChangeArrowheads="1"/>
          </p:cNvSpPr>
          <p:nvPr>
            <p:ph type="body" idx="1"/>
          </p:nvPr>
        </p:nvSpPr>
        <p:spPr/>
        <p:txBody>
          <a:bodyPr/>
          <a:lstStyle/>
          <a:p>
            <a:r>
              <a:rPr lang="en-US" sz="1800" dirty="0" smtClean="0"/>
              <a:t>Tuesday AM1</a:t>
            </a:r>
            <a:endParaRPr lang="en-US" sz="1800" dirty="0" smtClean="0"/>
          </a:p>
          <a:p>
            <a:pPr lvl="1">
              <a:lnSpc>
                <a:spcPct val="80000"/>
              </a:lnSpc>
            </a:pPr>
            <a:r>
              <a:rPr lang="en-US" altLang="ja-JP" sz="1600" dirty="0" smtClean="0">
                <a:ea typeface="ＭＳ Ｐゴシック" pitchFamily="34" charset="-128"/>
              </a:rPr>
              <a:t>11/702r1, </a:t>
            </a:r>
            <a:r>
              <a:rPr lang="en-US" altLang="ja-JP" sz="1600" dirty="0" err="1" smtClean="0">
                <a:ea typeface="ＭＳ Ｐゴシック" pitchFamily="34" charset="-128"/>
              </a:rPr>
              <a:t>Illsoo</a:t>
            </a:r>
            <a:r>
              <a:rPr lang="en-US" altLang="ja-JP" sz="1600" dirty="0" smtClean="0">
                <a:ea typeface="ＭＳ Ｐゴシック" pitchFamily="34" charset="-128"/>
              </a:rPr>
              <a:t> </a:t>
            </a:r>
            <a:r>
              <a:rPr lang="en-US" altLang="ja-JP" sz="1600" dirty="0" err="1" smtClean="0">
                <a:ea typeface="ＭＳ Ｐゴシック" pitchFamily="34" charset="-128"/>
              </a:rPr>
              <a:t>Sohn</a:t>
            </a:r>
            <a:r>
              <a:rPr lang="en-US" altLang="ja-JP" sz="1600" dirty="0" smtClean="0">
                <a:ea typeface="ＭＳ Ｐゴシック" pitchFamily="34" charset="-128"/>
              </a:rPr>
              <a:t> (LG Electronics), “D0.1-comment-resolution-CID-1017,1449,1520,802,1194</a:t>
            </a:r>
            <a:r>
              <a:rPr lang="en-US" altLang="ja-JP" sz="1600" dirty="0" smtClean="0">
                <a:ea typeface="ＭＳ Ｐゴシック" pitchFamily="34" charset="-128"/>
              </a:rPr>
              <a:t>” [Presented already]</a:t>
            </a:r>
            <a:endParaRPr lang="en-US" altLang="ja-JP" sz="1600" dirty="0" smtClean="0">
              <a:ea typeface="ＭＳ Ｐゴシック" pitchFamily="34" charset="-128"/>
            </a:endParaRPr>
          </a:p>
          <a:p>
            <a:pPr lvl="1">
              <a:lnSpc>
                <a:spcPct val="80000"/>
              </a:lnSpc>
            </a:pPr>
            <a:r>
              <a:rPr lang="pt-BR" sz="1600" dirty="0" smtClean="0"/>
              <a:t>Nir </a:t>
            </a:r>
            <a:r>
              <a:rPr lang="pt-BR" sz="1600" dirty="0" smtClean="0"/>
              <a:t>Shapira (Celeno), “CID </a:t>
            </a:r>
            <a:r>
              <a:rPr lang="pt-BR" sz="1600" dirty="0" smtClean="0"/>
              <a:t>1113” [Presentation withdrawn]</a:t>
            </a:r>
            <a:endParaRPr lang="en-CA" sz="16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17</a:t>
            </a:fld>
            <a:endParaRPr lang="en-US" smtClean="0"/>
          </a:p>
        </p:txBody>
      </p:sp>
      <p:sp>
        <p:nvSpPr>
          <p:cNvPr id="1741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Conference Call Timings</a:t>
            </a:r>
          </a:p>
        </p:txBody>
      </p:sp>
      <p:sp>
        <p:nvSpPr>
          <p:cNvPr id="25603" name="Content Placeholder 2"/>
          <p:cNvSpPr>
            <a:spLocks noGrp="1"/>
          </p:cNvSpPr>
          <p:nvPr>
            <p:ph idx="1"/>
          </p:nvPr>
        </p:nvSpPr>
        <p:spPr/>
        <p:txBody>
          <a:bodyPr/>
          <a:lstStyle/>
          <a:p>
            <a:r>
              <a:rPr lang="en-US" dirty="0" smtClean="0"/>
              <a:t>Based on input from the AdHoc groups, the conference call schedule is to be finalized during the full TGac Thursday PM 1(before adjourning the TGac meeting)</a:t>
            </a:r>
          </a:p>
          <a:p>
            <a:endParaRPr lang="en-US" dirty="0" smtClean="0"/>
          </a:p>
          <a:p>
            <a:r>
              <a:rPr lang="en-US" altLang="ko-KR" dirty="0" smtClean="0">
                <a:ea typeface="굴림" pitchFamily="34" charset="-127"/>
              </a:rPr>
              <a:t>MU-MIMO ad hoc does not request a dedicated MU-MIMO </a:t>
            </a:r>
            <a:r>
              <a:rPr lang="en-US" altLang="ko-KR" dirty="0" err="1" smtClean="0">
                <a:ea typeface="굴림" pitchFamily="34" charset="-127"/>
              </a:rPr>
              <a:t>telecon</a:t>
            </a:r>
            <a:r>
              <a:rPr lang="en-US" altLang="ko-KR" dirty="0" smtClean="0">
                <a:ea typeface="굴림" pitchFamily="34" charset="-127"/>
              </a:rPr>
              <a:t> before the next IEEE meeting from TGac</a:t>
            </a:r>
            <a:endParaRPr lang="en-US" dirty="0" smtClean="0"/>
          </a:p>
          <a:p>
            <a:endParaRPr lang="en-US" dirty="0" smtClean="0"/>
          </a:p>
          <a:p>
            <a:endParaRPr lang="en-US" dirty="0" smtClean="0"/>
          </a:p>
        </p:txBody>
      </p:sp>
      <p:sp>
        <p:nvSpPr>
          <p:cNvPr id="1843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8437" name="Slide Number Placeholder 6"/>
          <p:cNvSpPr>
            <a:spLocks noGrp="1"/>
          </p:cNvSpPr>
          <p:nvPr>
            <p:ph type="sldNum" sz="quarter" idx="12"/>
          </p:nvPr>
        </p:nvSpPr>
        <p:spPr>
          <a:xfrm>
            <a:off x="4357688" y="6475413"/>
            <a:ext cx="504825" cy="182562"/>
          </a:xfrm>
        </p:spPr>
        <p:txBody>
          <a:bodyPr/>
          <a:lstStyle/>
          <a:p>
            <a:pPr>
              <a:defRPr/>
            </a:pPr>
            <a:r>
              <a:rPr lang="en-US" smtClean="0"/>
              <a:t>Slide </a:t>
            </a:r>
            <a:fld id="{897DA305-B94E-4C9D-8AA9-E3102D8B8FD8}" type="slidenum">
              <a:rPr lang="en-US" smtClean="0"/>
              <a:pPr>
                <a:defRPr/>
              </a:pPr>
              <a:t>18</a:t>
            </a:fld>
            <a:endParaRPr lang="en-US" smtClean="0"/>
          </a:p>
        </p:txBody>
      </p:sp>
      <p:sp>
        <p:nvSpPr>
          <p:cNvPr id="18438"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p:txBody>
          <a:bodyPr/>
          <a:lstStyle/>
          <a:p>
            <a:pPr>
              <a:defRPr/>
            </a:pPr>
            <a:r>
              <a:rPr lang="en-US" dirty="0" smtClean="0"/>
              <a:t>May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p:txBody>
          <a:bodyPr/>
          <a:lstStyle/>
          <a:p>
            <a:pPr>
              <a:defRPr/>
            </a:pPr>
            <a:r>
              <a:rPr lang="en-US" dirty="0" smtClean="0"/>
              <a:t>May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8177</TotalTime>
  <Words>2248</Words>
  <Application>Microsoft Office PowerPoint</Application>
  <PresentationFormat>On-screen Show (4:3)</PresentationFormat>
  <Paragraphs>233</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MU-MIMO AdHoc Report May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May 2011</vt:lpstr>
      <vt:lpstr>Motion to approve March MU-MIMO ad hoc minutes</vt:lpstr>
      <vt:lpstr>Comments needing strawpolling/work</vt:lpstr>
      <vt:lpstr>Comments needing strawpolling/work</vt:lpstr>
      <vt:lpstr>Submissions</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416</cp:revision>
  <cp:lastPrinted>1998-02-10T13:28:06Z</cp:lastPrinted>
  <dcterms:created xsi:type="dcterms:W3CDTF">2009-01-02T14:48:00Z</dcterms:created>
  <dcterms:modified xsi:type="dcterms:W3CDTF">2011-05-10T16:08:41Z</dcterms:modified>
</cp:coreProperties>
</file>