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273" r:id="rId4"/>
    <p:sldId id="278" r:id="rId5"/>
    <p:sldId id="276" r:id="rId6"/>
    <p:sldId id="27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2784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802.11-11/0550r0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llaborate.nist.gov/twiki-sggrid/pub/SmartGrid/PAP02Wireless/PAP02_04122011_r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April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Requirements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311733"/>
              </p:ext>
            </p:extLst>
          </p:nvPr>
        </p:nvGraphicFramePr>
        <p:xfrm>
          <a:off x="534988" y="2666999"/>
          <a:ext cx="7683500" cy="331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6999"/>
                        <a:ext cx="7683500" cy="3317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submission is intended </a:t>
            </a:r>
            <a:r>
              <a:rPr lang="en-US" dirty="0" smtClean="0"/>
              <a:t>as a follow up to submission 11-11/527 on requirements for IEEE 802.11ah</a:t>
            </a:r>
            <a:r>
              <a:rPr lang="en-US" dirty="0" smtClean="0"/>
              <a:t>. In particular, this submission follows up on the number of associations per AP and making range quantifiable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 calls out </a:t>
            </a:r>
            <a:r>
              <a:rPr lang="en-US" dirty="0" smtClean="0"/>
              <a:t>range</a:t>
            </a:r>
            <a:endParaRPr lang="en-US" dirty="0" smtClean="0"/>
          </a:p>
          <a:p>
            <a:pPr lvl="1"/>
            <a:r>
              <a:rPr lang="en-US" dirty="0" smtClean="0"/>
              <a:t>In section 5.2 of 11-10-0001r13</a:t>
            </a:r>
          </a:p>
          <a:p>
            <a:r>
              <a:rPr lang="en-US" dirty="0" smtClean="0"/>
              <a:t>Issue : This is vague and should relate to link budget.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Suggestion</a:t>
            </a:r>
          </a:p>
          <a:p>
            <a:pPr lvl="1"/>
            <a:r>
              <a:rPr lang="en-US" dirty="0" smtClean="0"/>
              <a:t>Agree on conditions and then use appropriate channel model to indicate range, conditions and link budget.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: distance based on separate discussion (1 or 2 km)</a:t>
            </a:r>
          </a:p>
          <a:p>
            <a:r>
              <a:rPr lang="en-US" dirty="0" smtClean="0"/>
              <a:t>AP antenna height = 30 feet</a:t>
            </a:r>
          </a:p>
          <a:p>
            <a:r>
              <a:rPr lang="en-US" dirty="0" smtClean="0"/>
              <a:t>Client antenna height = 2 feet</a:t>
            </a:r>
          </a:p>
          <a:p>
            <a:r>
              <a:rPr lang="en-US" dirty="0" smtClean="0"/>
              <a:t>Dense urban environment[2]</a:t>
            </a:r>
          </a:p>
          <a:p>
            <a:r>
              <a:rPr lang="en-US" dirty="0" smtClean="0"/>
              <a:t>MIMO 1x1</a:t>
            </a:r>
          </a:p>
          <a:p>
            <a:r>
              <a:rPr lang="en-US" dirty="0" smtClean="0"/>
              <a:t>Transmit power = ?</a:t>
            </a:r>
          </a:p>
          <a:p>
            <a:r>
              <a:rPr lang="en-US" dirty="0" smtClean="0"/>
              <a:t>Receiver sensitivity = 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Specification Development process 11-11/239r2,</a:t>
            </a:r>
          </a:p>
          <a:p>
            <a:pPr marL="457200" lvl="1" indent="0">
              <a:buNone/>
            </a:pPr>
            <a:r>
              <a:rPr lang="en-US" dirty="0" smtClean="0"/>
              <a:t>“…The </a:t>
            </a:r>
            <a:r>
              <a:rPr lang="en-US" dirty="0"/>
              <a:t>Task Group shall adopt, through a 75% approval in the </a:t>
            </a:r>
            <a:r>
              <a:rPr lang="en-US" dirty="0" err="1"/>
              <a:t>Taskgroup</a:t>
            </a:r>
            <a:r>
              <a:rPr lang="en-US" dirty="0"/>
              <a:t>, a Functional Requirements document that must be met by the proposed specification, including System Level Performance Targets and Simulation Scenarios for those </a:t>
            </a:r>
            <a:r>
              <a:rPr lang="en-US" dirty="0" smtClean="0"/>
              <a:t>Targets…”</a:t>
            </a:r>
          </a:p>
          <a:p>
            <a:r>
              <a:rPr lang="en-US" dirty="0" smtClean="0"/>
              <a:t>Since number of associations will have an impact on the system design it should be reflected in the functional requirements document.</a:t>
            </a:r>
          </a:p>
          <a:p>
            <a:r>
              <a:rPr lang="en-US" dirty="0" smtClean="0"/>
              <a:t>Suggestion</a:t>
            </a:r>
          </a:p>
          <a:p>
            <a:pPr lvl="1"/>
            <a:r>
              <a:rPr lang="en-US" dirty="0" smtClean="0"/>
              <a:t>Include 6000 associations per AP or indicate beyond 2007.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0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11-10-0001-13-0wng-900mhz-par-and-5c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collaborate.nist.gov/twiki-sggrid/pub/SmartGrid/PAP02Wireless/PAP02_04122011_r2.pptx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11-11-0457-00-00ah-potential-compromise-of-802-11ah-use-case-document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11-11-0239-02-00ah-proposed-selection-procedure.docx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1667</TotalTime>
  <Words>284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Microsoft Word 97 - 2003 Document</vt:lpstr>
      <vt:lpstr>IEEE 802.11ah Requirements Discussion</vt:lpstr>
      <vt:lpstr>Abstract</vt:lpstr>
      <vt:lpstr>Range discussion</vt:lpstr>
      <vt:lpstr>Range discussion</vt:lpstr>
      <vt:lpstr>Number of associations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Requirements Discussion</dc:title>
  <dc:creator>David Halasz</dc:creator>
  <cp:lastModifiedBy>Dave Halasz</cp:lastModifiedBy>
  <cp:revision>168</cp:revision>
  <cp:lastPrinted>1998-02-10T13:28:06Z</cp:lastPrinted>
  <dcterms:created xsi:type="dcterms:W3CDTF">2009-11-09T00:32:22Z</dcterms:created>
  <dcterms:modified xsi:type="dcterms:W3CDTF">2011-04-18T14:13:27Z</dcterms:modified>
</cp:coreProperties>
</file>