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2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802.11-11/0527r0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April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Requirements Discussion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submission is intended to </a:t>
            </a:r>
            <a:r>
              <a:rPr lang="en-US" dirty="0"/>
              <a:t>stimulate technical discussions on the functional requirements for </a:t>
            </a:r>
            <a:r>
              <a:rPr lang="en-US" dirty="0" err="1" smtClean="0"/>
              <a:t>TGah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minimal set of bands must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bands have limited bandwidth</a:t>
            </a:r>
          </a:p>
          <a:p>
            <a:pPr lvl="1"/>
            <a:r>
              <a:rPr lang="en-US" dirty="0" smtClean="0"/>
              <a:t>Europe 868 – 868.6 MHz</a:t>
            </a:r>
          </a:p>
          <a:p>
            <a:r>
              <a:rPr lang="en-US" dirty="0" smtClean="0"/>
              <a:t>Some bands are much lower in frequency</a:t>
            </a:r>
          </a:p>
          <a:p>
            <a:pPr lvl="1"/>
            <a:r>
              <a:rPr lang="en-US" dirty="0" smtClean="0"/>
              <a:t>China 314 – 316 MHz</a:t>
            </a:r>
          </a:p>
          <a:p>
            <a:endParaRPr lang="en-US" dirty="0" smtClean="0"/>
          </a:p>
          <a:p>
            <a:r>
              <a:rPr lang="en-US" dirty="0" smtClean="0"/>
              <a:t>Suggest the following as a minimal set,</a:t>
            </a:r>
          </a:p>
          <a:p>
            <a:pPr lvl="1"/>
            <a:r>
              <a:rPr lang="en-US" dirty="0" smtClean="0"/>
              <a:t>902 – 928 MHz (USA)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 calls out 1 km</a:t>
            </a:r>
          </a:p>
          <a:p>
            <a:pPr lvl="1"/>
            <a:r>
              <a:rPr lang="en-US" dirty="0" smtClean="0"/>
              <a:t>In section 5.2 of 11-10-0001r13</a:t>
            </a:r>
          </a:p>
          <a:p>
            <a:r>
              <a:rPr lang="en-US" dirty="0" smtClean="0"/>
              <a:t>Use Case calls out 2 km</a:t>
            </a:r>
          </a:p>
          <a:p>
            <a:pPr lvl="1"/>
            <a:r>
              <a:rPr lang="en-US" dirty="0" smtClean="0"/>
              <a:t>In use case 1d, Industrial Process Automation</a:t>
            </a:r>
          </a:p>
          <a:p>
            <a:pPr lvl="1"/>
            <a:endParaRPr lang="en-US" dirty="0"/>
          </a:p>
          <a:p>
            <a:r>
              <a:rPr lang="en-US" dirty="0" smtClean="0"/>
              <a:t>Suggestion</a:t>
            </a:r>
          </a:p>
          <a:p>
            <a:pPr lvl="1"/>
            <a:r>
              <a:rPr lang="en-US" dirty="0" smtClean="0"/>
              <a:t>Use 2 km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PAR, “provides mechanisms that enable </a:t>
            </a:r>
            <a:r>
              <a:rPr lang="en-US" dirty="0" err="1" smtClean="0"/>
              <a:t>coexistance</a:t>
            </a:r>
            <a:r>
              <a:rPr lang="en-US" dirty="0" smtClean="0"/>
              <a:t> with other systems including IEEE 802.15.4 and IEEE P802.15.4g.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1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WLAN 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PAR mentions “maintains 802.11 WLAN user experience”</a:t>
            </a:r>
          </a:p>
          <a:p>
            <a:endParaRPr lang="en-US" dirty="0" smtClean="0"/>
          </a:p>
          <a:p>
            <a:r>
              <a:rPr lang="en-US" dirty="0" smtClean="0"/>
              <a:t>Suggest compatibility with 802.11i/w/s/k/v and no 802.1 architectural changes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calls out 6000</a:t>
            </a:r>
          </a:p>
          <a:p>
            <a:pPr lvl="1"/>
            <a:r>
              <a:rPr lang="en-US" dirty="0" smtClean="0"/>
              <a:t>Use case 1a – Smart Grid</a:t>
            </a:r>
          </a:p>
          <a:p>
            <a:pPr lvl="1"/>
            <a:endParaRPr lang="en-US" dirty="0"/>
          </a:p>
          <a:p>
            <a:r>
              <a:rPr lang="en-US" dirty="0" smtClean="0"/>
              <a:t>Suggest more than 2007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0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11-10-0001-13-0wng-900mhz-par-and-5c</a:t>
            </a:r>
          </a:p>
          <a:p>
            <a:r>
              <a:rPr lang="en-US" dirty="0" smtClean="0"/>
              <a:t>11-11-0457-00-00ah-potential-compromise-of-802-11ah-use-case-document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1632</TotalTime>
  <Words>251</Words>
  <Application>Microsoft Office PowerPoint</Application>
  <PresentationFormat>On-screen Show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IEEE 802.11ah Requirements Discussion</vt:lpstr>
      <vt:lpstr>Abstract</vt:lpstr>
      <vt:lpstr>What is the minimal set of bands must support?</vt:lpstr>
      <vt:lpstr>What range?</vt:lpstr>
      <vt:lpstr>Coexistance</vt:lpstr>
      <vt:lpstr>IEEE 802.11 WLAN user experience</vt:lpstr>
      <vt:lpstr>Number of associations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Requirements Discussion</dc:title>
  <dc:creator>David Halasz</dc:creator>
  <cp:lastModifiedBy>Dave Halasz</cp:lastModifiedBy>
  <cp:revision>164</cp:revision>
  <cp:lastPrinted>1998-02-10T13:28:06Z</cp:lastPrinted>
  <dcterms:created xsi:type="dcterms:W3CDTF">2009-11-09T00:32:22Z</dcterms:created>
  <dcterms:modified xsi:type="dcterms:W3CDTF">2011-04-11T20:06:18Z</dcterms:modified>
</cp:coreProperties>
</file>