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8" r:id="rId3"/>
    <p:sldId id="279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90662" y="332601"/>
            <a:ext cx="31548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802.11-11/460r0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2011-3-17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Adopted 11/239r2 as </a:t>
            </a:r>
            <a:r>
              <a:rPr lang="en-US" dirty="0" err="1"/>
              <a:t>TGah</a:t>
            </a:r>
            <a:r>
              <a:rPr lang="en-US" dirty="0"/>
              <a:t> Selection </a:t>
            </a:r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Use Case, Channel Model, Requirements and Specification framework documents are required</a:t>
            </a:r>
          </a:p>
          <a:p>
            <a:r>
              <a:rPr lang="en-US" dirty="0" smtClean="0"/>
              <a:t>Use Case and Channel model submissions made</a:t>
            </a:r>
          </a:p>
          <a:p>
            <a:r>
              <a:rPr lang="en-US" dirty="0" smtClean="0"/>
              <a:t>Adopted initial Use </a:t>
            </a:r>
            <a:r>
              <a:rPr lang="en-US" dirty="0" smtClean="0"/>
              <a:t>Cases document, see 11/457</a:t>
            </a:r>
            <a:endParaRPr lang="en-US" dirty="0" smtClean="0"/>
          </a:p>
          <a:p>
            <a:r>
              <a:rPr lang="en-US" dirty="0" smtClean="0"/>
              <a:t>Update timeline,  see </a:t>
            </a:r>
            <a:r>
              <a:rPr lang="en-US" dirty="0" smtClean="0"/>
              <a:t>11/285r0</a:t>
            </a:r>
          </a:p>
          <a:p>
            <a:r>
              <a:rPr lang="en-US" dirty="0" smtClean="0"/>
              <a:t>Additional leadership roles</a:t>
            </a:r>
          </a:p>
          <a:p>
            <a:pPr lvl="1"/>
            <a:r>
              <a:rPr lang="en-US" dirty="0"/>
              <a:t>Minho </a:t>
            </a:r>
            <a:r>
              <a:rPr lang="en-US" dirty="0" smtClean="0"/>
              <a:t>Cheong to Chair Ad Hoc Requirements Group</a:t>
            </a:r>
            <a:endParaRPr lang="en-US" dirty="0"/>
          </a:p>
          <a:p>
            <a:pPr lvl="1"/>
            <a:r>
              <a:rPr lang="en-US" dirty="0"/>
              <a:t>Minyoung </a:t>
            </a:r>
            <a:r>
              <a:rPr lang="en-US" dirty="0" smtClean="0"/>
              <a:t>Park To Chair Ad Hoc Specification Framework Group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on requirements and specification framework documents</a:t>
            </a:r>
          </a:p>
          <a:p>
            <a:r>
              <a:rPr lang="en-US" dirty="0" smtClean="0"/>
              <a:t>Follow up on </a:t>
            </a:r>
            <a:r>
              <a:rPr lang="en-US" dirty="0" smtClean="0"/>
              <a:t>required </a:t>
            </a:r>
            <a:r>
              <a:rPr lang="en-US" smtClean="0"/>
              <a:t>guiding documents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March 28, </a:t>
            </a:r>
            <a:r>
              <a:rPr lang="en-US" dirty="0" smtClean="0"/>
              <a:t>21:30 US </a:t>
            </a:r>
            <a:r>
              <a:rPr lang="en-US" dirty="0"/>
              <a:t>ET, 1.5 hours</a:t>
            </a:r>
          </a:p>
          <a:p>
            <a:pPr marL="609600" indent="-609600"/>
            <a:r>
              <a:rPr lang="en-US" dirty="0"/>
              <a:t>April 4, </a:t>
            </a:r>
            <a:r>
              <a:rPr lang="en-US" dirty="0" smtClean="0"/>
              <a:t>21:30 US </a:t>
            </a:r>
            <a:r>
              <a:rPr lang="en-US" dirty="0"/>
              <a:t>ET, 1.5 hours</a:t>
            </a:r>
          </a:p>
          <a:p>
            <a:pPr marL="609600" indent="-609600"/>
            <a:r>
              <a:rPr lang="en-US" dirty="0"/>
              <a:t>April 11, </a:t>
            </a:r>
            <a:r>
              <a:rPr lang="en-US" dirty="0" smtClean="0"/>
              <a:t>21:30 US </a:t>
            </a:r>
            <a:r>
              <a:rPr lang="en-US" dirty="0"/>
              <a:t>ET, 1.5 hours</a:t>
            </a:r>
          </a:p>
          <a:p>
            <a:pPr marL="609600" indent="-609600"/>
            <a:r>
              <a:rPr lang="en-US" dirty="0"/>
              <a:t>April 18, </a:t>
            </a:r>
            <a:r>
              <a:rPr lang="en-US" dirty="0" smtClean="0"/>
              <a:t>21:30 US </a:t>
            </a:r>
            <a:r>
              <a:rPr lang="en-US" dirty="0"/>
              <a:t>ET, 1.5 hours</a:t>
            </a:r>
          </a:p>
          <a:p>
            <a:pPr marL="609600" indent="-609600"/>
            <a:r>
              <a:rPr lang="en-US" dirty="0"/>
              <a:t>April 25, </a:t>
            </a:r>
            <a:r>
              <a:rPr lang="en-US" dirty="0" smtClean="0"/>
              <a:t>21:30 US </a:t>
            </a:r>
            <a:r>
              <a:rPr lang="en-US" dirty="0"/>
              <a:t>ET, 1.5 hours</a:t>
            </a:r>
          </a:p>
          <a:p>
            <a:pPr marL="609600" indent="-609600"/>
            <a:r>
              <a:rPr lang="en-US" dirty="0"/>
              <a:t>May 2, </a:t>
            </a:r>
            <a:r>
              <a:rPr lang="en-US" dirty="0" smtClean="0"/>
              <a:t>21:30 </a:t>
            </a:r>
            <a:r>
              <a:rPr lang="en-US" dirty="0"/>
              <a:t>US ET, 1.5 hours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1061</TotalTime>
  <Words>190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Closing Report for March 2011</vt:lpstr>
      <vt:lpstr>Activity in TGah</vt:lpstr>
      <vt:lpstr>Going forward</vt:lpstr>
      <vt:lpstr>Teleconferences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134</cp:revision>
  <cp:lastPrinted>1998-02-10T13:28:06Z</cp:lastPrinted>
  <dcterms:created xsi:type="dcterms:W3CDTF">2009-11-09T00:32:22Z</dcterms:created>
  <dcterms:modified xsi:type="dcterms:W3CDTF">2011-03-17T09:31:18Z</dcterms:modified>
</cp:coreProperties>
</file>