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8" r:id="rId2"/>
    <p:sldId id="269" r:id="rId3"/>
    <p:sldId id="257" r:id="rId4"/>
    <p:sldId id="267" r:id="rId5"/>
    <p:sldId id="258" r:id="rId6"/>
    <p:sldId id="265" r:id="rId7"/>
    <p:sldId id="27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82" autoAdjust="0"/>
  </p:normalViewPr>
  <p:slideViewPr>
    <p:cSldViewPr>
      <p:cViewPr>
        <p:scale>
          <a:sx n="80" d="100"/>
          <a:sy n="80" d="100"/>
        </p:scale>
        <p:origin x="-1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74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7030690" y="6475413"/>
            <a:ext cx="151323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992218" y="6475413"/>
            <a:ext cx="1551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953746" y="6475413"/>
            <a:ext cx="159017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7030690" y="6475413"/>
            <a:ext cx="151323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Qualcomm Incorporated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30690" y="6475413"/>
            <a:ext cx="15132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Qualcomm Incorporated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January 2011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232954" y="332601"/>
            <a:ext cx="32125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 err="1" smtClean="0">
                <a:solidFill>
                  <a:schemeClr val="tx1"/>
                </a:solidFill>
              </a:rPr>
              <a:t>doc.:IEEE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802.11-11/0444r0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smtClean="0"/>
              <a:t>TGaf Comments for PHY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Qualcomm Incorporated</a:t>
            </a:r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457200" y="2971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 dirty="0">
                <a:ea typeface="굴림" pitchFamily="34" charset="-127"/>
              </a:rPr>
              <a:t>Authors:</a:t>
            </a:r>
            <a:endParaRPr lang="en-US" altLang="ko-KR" sz="2000" dirty="0">
              <a:ea typeface="굴림" pitchFamily="34" charset="-127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85800" y="3733800"/>
          <a:ext cx="7980363" cy="2292350"/>
        </p:xfrm>
        <a:graphic>
          <a:graphicData uri="http://schemas.openxmlformats.org/presentationml/2006/ole">
            <p:oleObj spid="_x0000_s14338" name="Document" r:id="rId3" imgW="8303778" imgH="2390419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This presentation describes two options for the PHY layer design for 802.11af that address the following issues pointed out by comments in LB 171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Coexistence problems due to partially-overlapping 5MHz, 10MHz and 20MHz waveforms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Coexistence Problems due to different down-clock factors for 5MHz and 10MHz operation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Insufficient CP duration for outdoor applications with clock down of 4</a:t>
            </a:r>
          </a:p>
          <a:p>
            <a:pPr marL="231775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CIDS addressed include: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CID13, CID14, CID18, CID76, CID80, CID81, CID89, CID103, CID154, CID235, CID239, CID240, CID263, CID264, CID266, CID334,  CID478, CID479, CID480,  CID481, CID523, CID526, CID548, CID575, CID621, CID629, CID637, CID649, CID652, CID681, CID733, CID738, CID748, CID754, CID797, CID806, CID810, CID832, CID870, CID885, CID921, CID976, CID1003, CID1005,   CID1193, CID1197, CID1198, CID1199, CID1291, CID1292, CID1295, CID1296, CID1300, CID1302</a:t>
            </a:r>
          </a:p>
          <a:p>
            <a:pPr marL="631825" lvl="1" indent="-231775"/>
            <a:endParaRPr lang="en-US" altLang="ja-JP" dirty="0" smtClean="0">
              <a:ea typeface="HGP創英角ｺﾞｼｯｸUB"/>
              <a:cs typeface="HGP創英角ｺﾞｼｯｸUB"/>
            </a:endParaRPr>
          </a:p>
          <a:p>
            <a:pPr lvl="1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Current 802.11af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 fontScale="77500" lnSpcReduction="20000"/>
          </a:bodyPr>
          <a:lstStyle/>
          <a:p>
            <a:pPr marL="231775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The current PHY and channel numbering allow for partially-overlapping 5MHz, 10MHz and 20MHz waveforms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Partially-overlapping  devices cannot decode L-SIG, HT-SIG, Duration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Only CCA.ED works</a:t>
            </a:r>
            <a:br>
              <a:rPr lang="en-US" altLang="ja-JP" dirty="0" smtClean="0">
                <a:ea typeface="HGP創英角ｺﾞｼｯｸUB"/>
                <a:cs typeface="HGP創英角ｺﾞｼｯｸUB"/>
              </a:rPr>
            </a:br>
            <a:endParaRPr lang="en-US" altLang="ja-JP" dirty="0" smtClean="0">
              <a:ea typeface="HGP創英角ｺﾞｼｯｸUB"/>
              <a:cs typeface="HGP創英角ｺﾞｼｯｸUB"/>
            </a:endParaRPr>
          </a:p>
          <a:p>
            <a:pPr marL="231775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Three down-clocking factors are possible (1,2,4)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Symbol durations of the 5 and 10MHz  mode are different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Even if the 5MHz was aligned in frequency with the Primary channel of a 10MHz BSS, only CCA.ED works</a:t>
            </a:r>
            <a:br>
              <a:rPr lang="en-US" altLang="ja-JP" dirty="0" smtClean="0">
                <a:ea typeface="HGP創英角ｺﾞｼｯｸUB"/>
                <a:cs typeface="HGP創英角ｺﾞｼｯｸUB"/>
              </a:rPr>
            </a:br>
            <a:endParaRPr lang="en-US" altLang="ja-JP" dirty="0" smtClean="0">
              <a:ea typeface="HGP創英角ｺﾞｼｯｸUB"/>
              <a:cs typeface="HGP創英角ｺﾞｼｯｸUB"/>
            </a:endParaRPr>
          </a:p>
          <a:p>
            <a:pPr marL="231775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CP duration with a down-clock factor of 4 is 3.2</a:t>
            </a:r>
            <a:r>
              <a:rPr lang="en-US" altLang="ja-JP" dirty="0" smtClean="0">
                <a:latin typeface="Symbol" pitchFamily="18" charset="2"/>
                <a:ea typeface="HGP創英角ｺﾞｼｯｸUB"/>
                <a:cs typeface="HGP創英角ｺﾞｼｯｸUB"/>
              </a:rPr>
              <a:t>m</a:t>
            </a:r>
            <a:r>
              <a:rPr lang="en-US" altLang="ja-JP" dirty="0" smtClean="0">
                <a:ea typeface="HGP創英角ｺﾞｼｯｸUB"/>
                <a:cs typeface="HGP創英角ｺﾞｼｯｸUB"/>
              </a:rPr>
              <a:t>s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Not sufficient for delay spreads in out door applications</a:t>
            </a:r>
          </a:p>
          <a:p>
            <a:pPr marL="631825" lvl="1" indent="-231775"/>
            <a:r>
              <a:rPr lang="en-US" altLang="ja-JP" dirty="0" err="1" smtClean="0">
                <a:ea typeface="HGP創英角ｺﾞｼｯｸUB"/>
                <a:cs typeface="HGP創英角ｺﾞｼｯｸUB"/>
              </a:rPr>
              <a:t>PedB</a:t>
            </a:r>
            <a:r>
              <a:rPr lang="en-US" altLang="ja-JP" dirty="0" smtClean="0">
                <a:ea typeface="HGP創英角ｺﾞｼｯｸUB"/>
                <a:cs typeface="HGP創英角ｺﾞｼｯｸUB"/>
              </a:rPr>
              <a:t> has over 600ns </a:t>
            </a:r>
            <a:r>
              <a:rPr lang="en-US" altLang="ja-JP" dirty="0" err="1" smtClean="0">
                <a:ea typeface="HGP創英角ｺﾞｼｯｸUB"/>
                <a:cs typeface="HGP創英角ｺﾞｼｯｸUB"/>
              </a:rPr>
              <a:t>rms</a:t>
            </a:r>
            <a:r>
              <a:rPr lang="en-US" altLang="ja-JP" dirty="0" smtClean="0">
                <a:ea typeface="HGP創英角ｺﾞｼｯｸUB"/>
                <a:cs typeface="HGP創英角ｺﾞｼｯｸUB"/>
              </a:rPr>
              <a:t> delay spread</a:t>
            </a:r>
          </a:p>
          <a:p>
            <a:pPr marL="631825" lvl="1" indent="-231775">
              <a:buNone/>
            </a:pPr>
            <a:endParaRPr lang="en-US" altLang="ja-JP" dirty="0" smtClean="0">
              <a:ea typeface="HGP創英角ｺﾞｼｯｸUB"/>
              <a:cs typeface="HGP創英角ｺﾞｼｯｸUB"/>
            </a:endParaRPr>
          </a:p>
          <a:p>
            <a:pPr marL="231775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Features in 802.11ac are missing</a:t>
            </a:r>
            <a:br>
              <a:rPr lang="en-US" altLang="ja-JP" dirty="0" smtClean="0">
                <a:ea typeface="HGP創英角ｺﾞｼｯｸUB"/>
                <a:cs typeface="HGP創英角ｺﾞｼｯｸUB"/>
              </a:rPr>
            </a:br>
            <a:endParaRPr lang="en-US" altLang="ja-JP" dirty="0" smtClean="0">
              <a:ea typeface="HGP創英角ｺﾞｼｯｸUB"/>
              <a:cs typeface="HGP創英角ｺﾞｼｯｸUB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marL="231775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Provide mechanism for 11ac-like coexistence of multiple BW transmissions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STA shall be able to decode L-SIG of any PPDUs with any BW from an OBSS</a:t>
            </a:r>
            <a:br>
              <a:rPr lang="en-US" altLang="ja-JP" dirty="0" smtClean="0">
                <a:ea typeface="HGP創英角ｺﾞｼｯｸUB"/>
                <a:cs typeface="HGP創英角ｺﾞｼｯｸUB"/>
              </a:rPr>
            </a:br>
            <a:endParaRPr lang="en-US" altLang="ja-JP" dirty="0" smtClean="0">
              <a:ea typeface="HGP創英角ｺﾞｼｯｸUB"/>
              <a:cs typeface="HGP創英角ｺﾞｼｯｸUB"/>
            </a:endParaRPr>
          </a:p>
          <a:p>
            <a:pPr marL="231775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Select a single FFT tone-spacing (a single down-clock factor)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Propose either 8 or 40/6</a:t>
            </a:r>
            <a:br>
              <a:rPr lang="en-US" altLang="ja-JP" dirty="0" smtClean="0">
                <a:ea typeface="HGP創英角ｺﾞｼｯｸUB"/>
                <a:cs typeface="HGP創英角ｺﾞｼｯｸUB"/>
              </a:rPr>
            </a:br>
            <a:endParaRPr lang="en-US" altLang="ja-JP" dirty="0" smtClean="0">
              <a:ea typeface="HGP創英角ｺﾞｼｯｸUB"/>
              <a:cs typeface="HGP創英角ｺﾞｼｯｸUB"/>
            </a:endParaRPr>
          </a:p>
          <a:p>
            <a:pPr marL="231775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Provide a Guard Interval which supports outdoor usage</a:t>
            </a:r>
          </a:p>
          <a:p>
            <a:pPr marL="631825" lvl="1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More than 3.2us is needed</a:t>
            </a:r>
          </a:p>
          <a:p>
            <a:pPr marL="631825" lvl="1" indent="-231775">
              <a:buNone/>
            </a:pPr>
            <a:endParaRPr lang="en-US" altLang="ja-JP" dirty="0" smtClean="0">
              <a:ea typeface="HGP創英角ｺﾞｼｯｸUB"/>
              <a:cs typeface="HGP創英角ｺﾞｼｯｸUB"/>
            </a:endParaRPr>
          </a:p>
          <a:p>
            <a:pPr marL="231775" indent="-231775"/>
            <a:r>
              <a:rPr lang="en-US" altLang="ja-JP" dirty="0" smtClean="0">
                <a:ea typeface="HGP創英角ｺﾞｼｯｸUB"/>
                <a:cs typeface="HGP創英角ｺﾞｼｯｸUB"/>
              </a:rPr>
              <a:t>Base the 802.11af PHY on 802.11ac</a:t>
            </a:r>
            <a:br>
              <a:rPr lang="en-US" altLang="ja-JP" dirty="0" smtClean="0">
                <a:ea typeface="HGP創英角ｺﾞｼｯｸUB"/>
                <a:cs typeface="HGP創英角ｺﾞｼｯｸUB"/>
              </a:rPr>
            </a:br>
            <a:endParaRPr lang="en-US" altLang="ja-JP" dirty="0" smtClean="0">
              <a:ea typeface="HGP創英角ｺﾞｼｯｸUB"/>
              <a:cs typeface="HGP創英角ｺﾞｼｯｸUB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 Operating BW to 6MHz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772400" cy="3733800"/>
          </a:xfrm>
        </p:spPr>
        <p:txBody>
          <a:bodyPr>
            <a:noAutofit/>
          </a:bodyPr>
          <a:lstStyle/>
          <a:p>
            <a:r>
              <a:rPr lang="en-US" sz="1800" dirty="0" smtClean="0"/>
              <a:t>Define a single down-clock factor (of 11n/11ac) equal to 6.666 (40/6)</a:t>
            </a:r>
          </a:p>
          <a:p>
            <a:pPr lvl="1"/>
            <a:r>
              <a:rPr lang="en-US" sz="1600" dirty="0" smtClean="0"/>
              <a:t>Align 40MHz 11n/11ac BW mode to TVWS 6MHz frequency bands.</a:t>
            </a:r>
          </a:p>
          <a:p>
            <a:pPr lvl="1"/>
            <a:r>
              <a:rPr lang="en-US" sz="1600" dirty="0" smtClean="0"/>
              <a:t>12MHz operation obtained by down-clock of 80MHz 11ac</a:t>
            </a:r>
          </a:p>
          <a:p>
            <a:pPr lvl="1"/>
            <a:r>
              <a:rPr lang="en-US" sz="1600" dirty="0" smtClean="0"/>
              <a:t>5.33 CP  Duration, sufficient for outdoor applications</a:t>
            </a:r>
            <a:endParaRPr lang="en-US" sz="1400" dirty="0" smtClean="0"/>
          </a:p>
          <a:p>
            <a:r>
              <a:rPr lang="en-US" altLang="ja-JP" sz="1800" dirty="0" smtClean="0">
                <a:ea typeface="HGP創英角ｺﾞｼｯｸUB"/>
                <a:cs typeface="HGP創英角ｺﾞｼｯｸUB"/>
              </a:rPr>
              <a:t>Allow Channel Centers on 6MHz intervals centered in TVWS channels</a:t>
            </a:r>
          </a:p>
          <a:p>
            <a:r>
              <a:rPr lang="en-US" sz="1800" dirty="0" smtClean="0"/>
              <a:t>Multi-BW, OBSS Coexistence</a:t>
            </a:r>
          </a:p>
          <a:p>
            <a:pPr lvl="1"/>
            <a:r>
              <a:rPr lang="en-US" sz="1600" dirty="0" smtClean="0"/>
              <a:t>Full 11n,11ac-like coexistence between different 6 and 12MHz modes with a 3MHz Primary channel</a:t>
            </a:r>
            <a:endParaRPr lang="en-US" sz="1200" dirty="0" smtClean="0"/>
          </a:p>
          <a:p>
            <a:r>
              <a:rPr lang="en-US" sz="1800" dirty="0" smtClean="0"/>
              <a:t>24MHz (12MHz+12MHz) mode operation available from 80+80 mode of 802.11ac</a:t>
            </a:r>
          </a:p>
          <a:p>
            <a:r>
              <a:rPr lang="en-US" altLang="ja-JP" sz="1800" dirty="0" smtClean="0">
                <a:ea typeface="HGP創英角ｺﾞｼｯｸUB"/>
                <a:cs typeface="HGP創英角ｺﾞｼｯｸUB"/>
              </a:rPr>
              <a:t>Provide for relaxed “spectral flatness” specification, for example</a:t>
            </a:r>
            <a:endParaRPr lang="en-US" altLang="ja-JP" sz="1400" dirty="0" smtClean="0">
              <a:ea typeface="HGP創英角ｺﾞｼｯｸUB"/>
              <a:cs typeface="HGP創英角ｺﾞｼｯｸUB"/>
            </a:endParaRPr>
          </a:p>
          <a:p>
            <a:pPr lvl="1"/>
            <a:r>
              <a:rPr lang="en-US" altLang="ja-JP" sz="1600" dirty="0" smtClean="0">
                <a:ea typeface="HGP創英角ｺﾞｼｯｸUB"/>
                <a:cs typeface="HGP創英角ｺﾞｼｯｸUB"/>
              </a:rPr>
              <a:t>Retain +/-4 dB (-42 to -2, 2 to 42), and retain +4/-6 dB (+/-43to +/-53)</a:t>
            </a:r>
          </a:p>
          <a:p>
            <a:pPr lvl="1"/>
            <a:r>
              <a:rPr lang="en-US" altLang="ja-JP" sz="1600" dirty="0" smtClean="0">
                <a:ea typeface="HGP創英角ｺﾞｼｯｸUB"/>
                <a:cs typeface="HGP創英角ｺﾞｼｯｸUB"/>
              </a:rPr>
              <a:t>Relax to +4/-10 dB (+/-54 to +/-58)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 Qualcomm Incorporated</a:t>
            </a:r>
            <a:endParaRPr lang="en-US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362200" y="1371600"/>
          <a:ext cx="4116388" cy="1376974"/>
        </p:xfrm>
        <a:graphic>
          <a:graphicData uri="http://schemas.openxmlformats.org/presentationml/2006/ole">
            <p:oleObj spid="_x0000_s1030" name="Visio" r:id="rId3" imgW="8992819" imgH="3008637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 Operating BW to 5MHz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76600"/>
            <a:ext cx="7772400" cy="3124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Down-clock 11ac PHY by 8 </a:t>
            </a:r>
          </a:p>
          <a:p>
            <a:pPr lvl="1"/>
            <a:r>
              <a:rPr lang="en-US" dirty="0" smtClean="0"/>
              <a:t>Provides 2.5/5/10/20MHz operation corresponding to 20/40/80/160MHz </a:t>
            </a:r>
          </a:p>
          <a:p>
            <a:pPr lvl="1"/>
            <a:r>
              <a:rPr lang="en-US" dirty="0" smtClean="0"/>
              <a:t>CP Duration 6.4us: sufficient for outdoor application</a:t>
            </a:r>
          </a:p>
          <a:p>
            <a:r>
              <a:rPr lang="en-US" dirty="0" smtClean="0"/>
              <a:t>For every PPDU</a:t>
            </a:r>
          </a:p>
          <a:p>
            <a:pPr lvl="1"/>
            <a:r>
              <a:rPr lang="en-US" dirty="0" smtClean="0"/>
              <a:t>PLCP is repeated over 2.5MHz bands, </a:t>
            </a:r>
          </a:p>
          <a:p>
            <a:r>
              <a:rPr lang="en-US" dirty="0" smtClean="0"/>
              <a:t>Ensures that one 2.5MHz segment of 5MHz transmission lies fully within a 10MHz transmission and vice-versa</a:t>
            </a:r>
          </a:p>
          <a:p>
            <a:r>
              <a:rPr lang="en-US" dirty="0" smtClean="0"/>
              <a:t>For 5MHz /10MHz coexistence</a:t>
            </a:r>
          </a:p>
          <a:p>
            <a:pPr lvl="1"/>
            <a:r>
              <a:rPr lang="en-US" dirty="0" smtClean="0"/>
              <a:t>STA shall decode the L-SIG for non-aligned 2.5MHz channel with a frequency shift of +/-500kHz</a:t>
            </a:r>
          </a:p>
          <a:p>
            <a:pPr lvl="1"/>
            <a:r>
              <a:rPr lang="en-US" dirty="0" smtClean="0"/>
              <a:t>Done by digitally shifting the receive waveform on a per-packet basis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1219200" y="1421796"/>
          <a:ext cx="6783388" cy="1854804"/>
        </p:xfrm>
        <a:graphic>
          <a:graphicData uri="http://schemas.openxmlformats.org/presentationml/2006/ole">
            <p:oleObj spid="_x0000_s3079" name="Visio" r:id="rId3" imgW="8995867" imgH="2549957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on Operating BW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2514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Selecting 6MHz operating BW</a:t>
            </a:r>
          </a:p>
          <a:p>
            <a:pPr lvl="1"/>
            <a:r>
              <a:rPr lang="en-US" dirty="0" smtClean="0"/>
              <a:t>More difficult transition band requirements for TX filtering</a:t>
            </a:r>
          </a:p>
          <a:p>
            <a:pPr lvl="1"/>
            <a:r>
              <a:rPr lang="en-US" dirty="0" smtClean="0"/>
              <a:t>FCC spectral mask requirements still dominated by stop-band requirements</a:t>
            </a:r>
          </a:p>
          <a:p>
            <a:pPr lvl="1"/>
            <a:r>
              <a:rPr lang="en-US" dirty="0" smtClean="0"/>
              <a:t>Aligned OBSS channels</a:t>
            </a:r>
          </a:p>
          <a:p>
            <a:r>
              <a:rPr lang="en-US" dirty="0" smtClean="0"/>
              <a:t>Selecting 5MHz operating BW</a:t>
            </a:r>
          </a:p>
          <a:p>
            <a:pPr lvl="1"/>
            <a:r>
              <a:rPr lang="en-US" dirty="0" smtClean="0"/>
              <a:t>Ensuring OBSS coexistence more cumbersome</a:t>
            </a:r>
          </a:p>
          <a:p>
            <a:pPr lvl="1"/>
            <a:r>
              <a:rPr lang="en-US" dirty="0" smtClean="0"/>
              <a:t>Requirements on receiver, or, ugly scanning and intolerant bit requirements, or disallow any operating BW besides 5MHz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 Qualcomm Incorporated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408</TotalTime>
  <Words>544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QcomPropConfidential</vt:lpstr>
      <vt:lpstr>Document</vt:lpstr>
      <vt:lpstr>Visio</vt:lpstr>
      <vt:lpstr>TGaf Comments for PHY</vt:lpstr>
      <vt:lpstr>Abstract</vt:lpstr>
      <vt:lpstr>Problems with Current 802.11af PHY</vt:lpstr>
      <vt:lpstr>Proposal</vt:lpstr>
      <vt:lpstr>Scale Operating BW to 6MHz</vt:lpstr>
      <vt:lpstr>Scale Operating BW to 5MHz</vt:lpstr>
      <vt:lpstr>Decision on Operating BW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Santosh Abraham</dc:creator>
  <cp:lastModifiedBy>Santosh Abraham</cp:lastModifiedBy>
  <cp:revision>42</cp:revision>
  <cp:lastPrinted>1998-02-10T13:28:06Z</cp:lastPrinted>
  <dcterms:created xsi:type="dcterms:W3CDTF">2011-03-15T02:23:59Z</dcterms:created>
  <dcterms:modified xsi:type="dcterms:W3CDTF">2011-03-17T00:06:57Z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-286218910</vt:i4>
  </property>
  <property fmtid="{D5CDD505-2E9C-101B-9397-08002B2CF9AE}" pid="3" name="_NewReviewCycle">
    <vt:lpwstr/>
  </property>
  <property fmtid="{D5CDD505-2E9C-101B-9397-08002B2CF9AE}" pid="4" name="_EmailSubject">
    <vt:lpwstr>11af PHY comments</vt:lpwstr>
  </property>
  <property fmtid="{D5CDD505-2E9C-101B-9397-08002B2CF9AE}" pid="5" name="_AuthorEmail">
    <vt:lpwstr>vkjones@qualcomm.com</vt:lpwstr>
  </property>
  <property fmtid="{D5CDD505-2E9C-101B-9397-08002B2CF9AE}" pid="6" name="_AuthorEmailDisplayName">
    <vt:lpwstr>Jones, Vk</vt:lpwstr>
  </property>
  <property fmtid="{D5CDD505-2E9C-101B-9397-08002B2CF9AE}" pid="7" name="_PreviousAdHocReviewCycleID">
    <vt:i4>1020278794</vt:i4>
  </property>
</Properties>
</file>