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2" r:id="rId4"/>
    <p:sldId id="273" r:id="rId5"/>
    <p:sldId id="274" r:id="rId6"/>
    <p:sldId id="276" r:id="rId7"/>
    <p:sldId id="27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331843A-B76D-4E57-9695-41AD1BA589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70D7D9AB-E002-4D1A-ACB3-2E54BD83CB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3581154-9A4A-478B-B7BA-F34086C94E25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5D1FFDC-180C-4C59-97C6-C7536C8DF0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94C9C-2642-4B3A-BBE8-9308862F15B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8D0113-E928-4A46-9E1B-B5784CE416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6273DD-D50B-411C-B17D-DED0C062981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D0D36EBD-CD26-44FF-BDE7-CA35647ACE1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2C429-483C-4165-A8B7-E9D92FDEC3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2BE85-B6C7-4E30-99CE-33BAA96BE3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900EC-F09B-45B1-BDE9-EBBA12D480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A2BAB3-6FC0-4DB9-BFCB-BB150EF47A5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27A0B3-3CAF-4166-B6EB-5B7B6F1FE7D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0A7D5ED-3354-49A3-AA71-CB1C209319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2C0A2-BA15-47C1-9A74-E6114EE7F2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0D0E3E8E-17E8-45C2-B3E3-5FB1F47167D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-11/0408r0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702E3D6-C140-452D-882F-CFFF69CC38A5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Case Characteristics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2011-03-15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4350" y="2335212"/>
          <a:ext cx="7915275" cy="4217988"/>
        </p:xfrm>
        <a:graphic>
          <a:graphicData uri="http://schemas.openxmlformats.org/presentationml/2006/ole">
            <p:oleObj spid="_x0000_s1026" name="Dokument" r:id="rId4" imgW="8255000" imgH="4406900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094BCB8-2F76-469C-A39B-D5DD2421066E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Discussion of concepts to be used to differentiate use case requirements.  In the r0 form of this slide set the names of those characteristics had not yet been determined.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Xxx1 is the number of </a:t>
            </a:r>
            <a:r>
              <a:rPr lang="en-US" dirty="0" err="1" smtClean="0"/>
              <a:t>STAs</a:t>
            </a:r>
            <a:r>
              <a:rPr lang="en-US" dirty="0" smtClean="0"/>
              <a:t> attempting to establish a link as measured over a one second time interval.</a:t>
            </a:r>
          </a:p>
          <a:p>
            <a:pPr lvl="1"/>
            <a:r>
              <a:rPr lang="en-US" dirty="0" smtClean="0"/>
              <a:t>High: more than 100 </a:t>
            </a:r>
          </a:p>
          <a:p>
            <a:pPr lvl="1"/>
            <a:r>
              <a:rPr lang="en-US" dirty="0" smtClean="0"/>
              <a:t>Medium: 10 to 99</a:t>
            </a:r>
          </a:p>
          <a:p>
            <a:pPr lvl="1"/>
            <a:r>
              <a:rPr lang="en-US" dirty="0" smtClean="0"/>
              <a:t>Low: 1 to 9</a:t>
            </a:r>
          </a:p>
          <a:p>
            <a:endParaRPr lang="en-US" dirty="0" smtClean="0"/>
          </a:p>
          <a:p>
            <a:r>
              <a:rPr lang="en-US" dirty="0" smtClean="0"/>
              <a:t>Link Attempt Rate </a:t>
            </a:r>
            <a:r>
              <a:rPr lang="de-DE" dirty="0" smtClean="0">
                <a:sym typeface="Wingdings"/>
              </a:rPr>
              <a:t></a:t>
            </a:r>
            <a:endParaRPr lang="en-US" dirty="0" smtClean="0"/>
          </a:p>
          <a:p>
            <a:r>
              <a:rPr lang="en-US" dirty="0" smtClean="0"/>
              <a:t>Rate of STA Entry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Xxx2 is the “busyness” of the wireless medium of the ESS.  It is measured as the percentage of time the medium is in use.</a:t>
            </a:r>
          </a:p>
          <a:p>
            <a:pPr lvl="1"/>
            <a:r>
              <a:rPr lang="en-US" dirty="0" smtClean="0"/>
              <a:t>High: More than 75%</a:t>
            </a:r>
          </a:p>
          <a:p>
            <a:pPr lvl="1"/>
            <a:r>
              <a:rPr lang="en-US" dirty="0" smtClean="0"/>
              <a:t>Medium: ESS is between 75 to 25% channel</a:t>
            </a:r>
          </a:p>
          <a:p>
            <a:pPr lvl="1"/>
            <a:r>
              <a:rPr lang="en-US" dirty="0" smtClean="0"/>
              <a:t>Low: Less than 25%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Media usage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xxx3 is the time the STA is within the ESS range. This time is the maximum available time for establishing a link and exchanging data.</a:t>
            </a:r>
          </a:p>
          <a:p>
            <a:pPr lvl="1"/>
            <a:r>
              <a:rPr lang="en-US" dirty="0" smtClean="0"/>
              <a:t>High: </a:t>
            </a:r>
          </a:p>
          <a:p>
            <a:pPr lvl="1"/>
            <a:r>
              <a:rPr lang="en-US" dirty="0" smtClean="0"/>
              <a:t>Medium:  </a:t>
            </a:r>
            <a:r>
              <a:rPr lang="en-US" dirty="0" smtClean="0">
                <a:solidFill>
                  <a:srgbClr val="FF0000"/>
                </a:solidFill>
              </a:rPr>
              <a:t>[discussion point]</a:t>
            </a:r>
          </a:p>
          <a:p>
            <a:pPr lvl="1"/>
            <a:r>
              <a:rPr lang="en-US" dirty="0" smtClean="0"/>
              <a:t>Low: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 dwell time</a:t>
            </a:r>
          </a:p>
          <a:p>
            <a:r>
              <a:rPr lang="en-US" dirty="0" smtClean="0"/>
              <a:t>Time Envelope</a:t>
            </a:r>
          </a:p>
          <a:p>
            <a:r>
              <a:rPr lang="en-US" dirty="0" smtClean="0"/>
              <a:t>Available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Xxx4 is the amount time required to establish a link.  This includes the time for AP/Network  discovery and (secure) Association and Authentication</a:t>
            </a:r>
          </a:p>
          <a:p>
            <a:pPr lvl="1"/>
            <a:r>
              <a:rPr lang="en-US" dirty="0" smtClean="0"/>
              <a:t>High</a:t>
            </a:r>
          </a:p>
          <a:p>
            <a:pPr lvl="1"/>
            <a:r>
              <a:rPr lang="en-US" dirty="0" smtClean="0"/>
              <a:t>Medium</a:t>
            </a:r>
          </a:p>
          <a:p>
            <a:pPr lvl="1"/>
            <a:r>
              <a:rPr lang="en-US" dirty="0" smtClean="0"/>
              <a:t>Low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 dirty="0" smtClean="0"/>
              <a:t>“link”, “association”,  authentication are defined as per 802.11</a:t>
            </a:r>
          </a:p>
          <a:p>
            <a:pPr lvl="1"/>
            <a:r>
              <a:rPr lang="en-US" dirty="0" smtClean="0"/>
              <a:t>We need to agree when to start measuring this time interval (e.g. when the STA enters the coverage of the ESS, etc.)</a:t>
            </a:r>
          </a:p>
          <a:p>
            <a:r>
              <a:rPr lang="en-US" dirty="0" smtClean="0"/>
              <a:t>Link Set-Up Latency</a:t>
            </a:r>
          </a:p>
          <a:p>
            <a:r>
              <a:rPr lang="en-US" dirty="0" smtClean="0"/>
              <a:t>Link Set-Up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xxx5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Xxx5 is the time required by the use case for application information exchange.  In order to make the use case work,  Xxx5 must be smaller than xxx3 – xxx4 .</a:t>
            </a:r>
          </a:p>
          <a:p>
            <a:pPr lvl="1"/>
            <a:r>
              <a:rPr lang="en-US" dirty="0" smtClean="0"/>
              <a:t>High:</a:t>
            </a:r>
          </a:p>
          <a:p>
            <a:pPr lvl="1"/>
            <a:r>
              <a:rPr lang="en-US" dirty="0" smtClean="0"/>
              <a:t>Medium:</a:t>
            </a:r>
          </a:p>
          <a:p>
            <a:pPr lvl="1"/>
            <a:r>
              <a:rPr lang="en-US" dirty="0" smtClean="0"/>
              <a:t>Low:</a:t>
            </a:r>
          </a:p>
          <a:p>
            <a:endParaRPr lang="en-US" dirty="0" smtClean="0"/>
          </a:p>
          <a:p>
            <a:r>
              <a:rPr lang="en-US" smtClean="0"/>
              <a:t>Application Time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D36EBD-CD26-44FF-BDE7-CA35647ACE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March 2011</a:t>
            </a:r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Tom Siep, CSR</a:t>
            </a:r>
            <a:endParaRPr lang="en-US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3DE810-881F-4E43-8B14-A6802BCD319F}" type="slidenum">
              <a:rPr lang="en-US"/>
              <a:pPr/>
              <a:t>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0</TotalTime>
  <Words>413</Words>
  <Application>Microsoft Macintosh PowerPoint</Application>
  <PresentationFormat>Bildschirmpräsentation 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802-11-Submission-tms</vt:lpstr>
      <vt:lpstr>Microsoft Word 97- 2004-Dokument</vt:lpstr>
      <vt:lpstr>Use Case Characteristics Discussion</vt:lpstr>
      <vt:lpstr>Abstract</vt:lpstr>
      <vt:lpstr>xxx1</vt:lpstr>
      <vt:lpstr>xxx2</vt:lpstr>
      <vt:lpstr>xxx3</vt:lpstr>
      <vt:lpstr>xxx4</vt:lpstr>
      <vt:lpstr>xxx5</vt:lpstr>
      <vt:lpstr>References</vt:lpstr>
    </vt:vector>
  </TitlesOfParts>
  <Manager/>
  <Company>CSR PLC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Characteristics Discussion</dc:title>
  <dc:subject/>
  <dc:creator>Tom Siep</dc:creator>
  <cp:keywords/>
  <dc:description/>
  <cp:lastModifiedBy>Marc Emmelmann</cp:lastModifiedBy>
  <cp:revision>10</cp:revision>
  <cp:lastPrinted>1998-02-10T13:28:06Z</cp:lastPrinted>
  <dcterms:created xsi:type="dcterms:W3CDTF">2011-03-15T11:41:04Z</dcterms:created>
  <dcterms:modified xsi:type="dcterms:W3CDTF">2011-03-15T11:46:31Z</dcterms:modified>
  <cp:category/>
</cp:coreProperties>
</file>