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276" r:id="rId15"/>
    <p:sldId id="290" r:id="rId16"/>
    <p:sldId id="294" r:id="rId17"/>
    <p:sldId id="295" r:id="rId18"/>
    <p:sldId id="296" r:id="rId19"/>
    <p:sldId id="297" r:id="rId20"/>
    <p:sldId id="293"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5" autoAdjust="0"/>
    <p:restoredTop sz="94559" autoAdjust="0"/>
  </p:normalViewPr>
  <p:slideViewPr>
    <p:cSldViewPr>
      <p:cViewPr varScale="1">
        <p:scale>
          <a:sx n="86" d="100"/>
          <a:sy n="86" d="100"/>
        </p:scale>
        <p:origin x="-15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4113" y="701675"/>
            <a:ext cx="4625975" cy="3468688"/>
          </a:xfrm>
          <a:ln/>
        </p:spPr>
      </p:sp>
      <p:sp>
        <p:nvSpPr>
          <p:cNvPr id="430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963"/>
            <a:ext cx="1327150" cy="276225"/>
          </a:xfrm>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xfrm>
            <a:off x="696913" y="334963"/>
            <a:ext cx="1339850" cy="276225"/>
          </a:xfrm>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11692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2011</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802.11-11/0390r1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AdHoc Report March 2011</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smtClean="0"/>
              <a:t>Date:</a:t>
            </a:r>
            <a:r>
              <a:rPr lang="en-US" sz="2000" b="0" smtClean="0"/>
              <a:t> 2011-01-18</a:t>
            </a:r>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963"/>
            <a:ext cx="1327150" cy="276225"/>
          </a:xfrm>
        </p:spPr>
        <p:txBody>
          <a:bodyPr/>
          <a:lstStyle/>
          <a:p>
            <a:pPr>
              <a:defRPr/>
            </a:pPr>
            <a:r>
              <a:rPr lang="en-US" smtClean="0"/>
              <a:t>March 2011</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p:txBody>
          <a:bodyPr/>
          <a:lstStyle/>
          <a:p>
            <a:pPr>
              <a:defRPr/>
            </a:pPr>
            <a:r>
              <a:rPr lang="en-US" smtClean="0"/>
              <a:t>March 2011</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smtClean="0"/>
              <a:t>Straw poll and pre-motion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pre-motion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12</a:t>
            </a:fld>
            <a:endParaRPr lang="en-US" smtClean="0"/>
          </a:p>
        </p:txBody>
      </p:sp>
      <p:sp>
        <p:nvSpPr>
          <p:cNvPr id="15366"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March 2011</a:t>
            </a:r>
          </a:p>
        </p:txBody>
      </p:sp>
      <p:sp>
        <p:nvSpPr>
          <p:cNvPr id="23555" name="Rectangle 3"/>
          <p:cNvSpPr>
            <a:spLocks noGrp="1" noChangeArrowheads="1"/>
          </p:cNvSpPr>
          <p:nvPr>
            <p:ph type="body" idx="1"/>
          </p:nvPr>
        </p:nvSpPr>
        <p:spPr>
          <a:xfrm>
            <a:off x="685800" y="1828800"/>
            <a:ext cx="7772400" cy="4114800"/>
          </a:xfrm>
        </p:spPr>
        <p:txBody>
          <a:bodyPr/>
          <a:lstStyle/>
          <a:p>
            <a:pPr>
              <a:lnSpc>
                <a:spcPct val="80000"/>
              </a:lnSpc>
              <a:spcAft>
                <a:spcPts val="600"/>
              </a:spcAft>
            </a:pPr>
            <a:r>
              <a:rPr lang="en-US" sz="1800" smtClean="0"/>
              <a:t>Call the meeting to Order</a:t>
            </a:r>
          </a:p>
          <a:p>
            <a:pPr>
              <a:lnSpc>
                <a:spcPct val="80000"/>
              </a:lnSpc>
              <a:spcAft>
                <a:spcPts val="600"/>
              </a:spcAft>
            </a:pPr>
            <a:r>
              <a:rPr lang="en-US" sz="1800" smtClean="0"/>
              <a:t>IEEE P&amp;P</a:t>
            </a:r>
          </a:p>
          <a:p>
            <a:pPr lvl="1">
              <a:lnSpc>
                <a:spcPct val="80000"/>
              </a:lnSpc>
              <a:spcAft>
                <a:spcPts val="300"/>
              </a:spcAft>
            </a:pPr>
            <a:r>
              <a:rPr lang="en-US" sz="1600" smtClean="0"/>
              <a:t>Affiliation policy</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IEEE Patent policy review</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Call for Potentially Essential Patents</a:t>
            </a:r>
          </a:p>
          <a:p>
            <a:pPr lvl="2">
              <a:lnSpc>
                <a:spcPct val="80000"/>
              </a:lnSpc>
              <a:spcAft>
                <a:spcPts val="600"/>
              </a:spcAft>
            </a:pPr>
            <a:r>
              <a:rPr lang="en-US" sz="1600" smtClean="0"/>
              <a:t>Reviewed by TGac chair during opening block (must be done within conf calls)</a:t>
            </a:r>
          </a:p>
          <a:p>
            <a:pPr>
              <a:lnSpc>
                <a:spcPct val="80000"/>
              </a:lnSpc>
              <a:spcAft>
                <a:spcPts val="600"/>
              </a:spcAft>
            </a:pPr>
            <a:r>
              <a:rPr lang="en-US" altLang="ja-JP" sz="1800" smtClean="0">
                <a:ea typeface="ＭＳ Ｐゴシック" pitchFamily="34" charset="-128"/>
              </a:rPr>
              <a:t>Review Ad Hoc operating rules</a:t>
            </a:r>
            <a:endParaRPr lang="en-US" sz="1800" smtClean="0"/>
          </a:p>
          <a:p>
            <a:pPr>
              <a:lnSpc>
                <a:spcPct val="80000"/>
              </a:lnSpc>
              <a:spcAft>
                <a:spcPts val="600"/>
              </a:spcAft>
            </a:pPr>
            <a:r>
              <a:rPr lang="en-US" sz="1800" smtClean="0"/>
              <a:t>Approve telecon minutes (no telecons held)</a:t>
            </a:r>
          </a:p>
          <a:p>
            <a:pPr>
              <a:lnSpc>
                <a:spcPct val="80000"/>
              </a:lnSpc>
              <a:spcAft>
                <a:spcPts val="600"/>
              </a:spcAft>
            </a:pPr>
            <a:r>
              <a:rPr lang="en-US" sz="1800" smtClean="0"/>
              <a:t>Technical presentations</a:t>
            </a:r>
          </a:p>
          <a:p>
            <a:pPr>
              <a:lnSpc>
                <a:spcPct val="80000"/>
              </a:lnSpc>
              <a:spcAft>
                <a:spcPts val="600"/>
              </a:spcAft>
            </a:pPr>
            <a:r>
              <a:rPr lang="en-US" sz="1800" smtClean="0"/>
              <a:t>Conference Call timings</a:t>
            </a:r>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13</a:t>
            </a:fld>
            <a:endParaRPr lang="en-US" smtClean="0"/>
          </a:p>
        </p:txBody>
      </p:sp>
      <p:sp>
        <p:nvSpPr>
          <p:cNvPr id="16390"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Submissions</a:t>
            </a:r>
          </a:p>
        </p:txBody>
      </p:sp>
      <p:sp>
        <p:nvSpPr>
          <p:cNvPr id="24579" name="Rectangle 3"/>
          <p:cNvSpPr>
            <a:spLocks noGrp="1" noChangeArrowheads="1"/>
          </p:cNvSpPr>
          <p:nvPr>
            <p:ph type="body" idx="1"/>
          </p:nvPr>
        </p:nvSpPr>
        <p:spPr/>
        <p:txBody>
          <a:bodyPr/>
          <a:lstStyle/>
          <a:p>
            <a:r>
              <a:rPr lang="en-US" sz="1800" dirty="0" smtClean="0"/>
              <a:t>Tuesday AM2</a:t>
            </a:r>
          </a:p>
          <a:p>
            <a:pPr lvl="1">
              <a:lnSpc>
                <a:spcPct val="80000"/>
              </a:lnSpc>
            </a:pPr>
            <a:r>
              <a:rPr lang="en-US" altLang="ja-JP" sz="1600" dirty="0" smtClean="0">
                <a:ea typeface="ＭＳ Ｐゴシック" pitchFamily="34" charset="-128"/>
              </a:rPr>
              <a:t>11/354</a:t>
            </a:r>
            <a:r>
              <a:rPr lang="en-US" altLang="ja-JP" sz="1600" dirty="0" smtClean="0">
                <a:ea typeface="ＭＳ Ｐゴシック" pitchFamily="34" charset="-128"/>
              </a:rPr>
              <a:t>, “</a:t>
            </a:r>
            <a:r>
              <a:rPr lang="en-CA" sz="1600" dirty="0" smtClean="0"/>
              <a:t>Comment Resolution for Group ID Management”, Sameer Vermani (Qualcomm</a:t>
            </a:r>
            <a:r>
              <a:rPr lang="en-CA" sz="1600" dirty="0" smtClean="0"/>
              <a:t>)</a:t>
            </a:r>
          </a:p>
          <a:p>
            <a:pPr lvl="1">
              <a:lnSpc>
                <a:spcPct val="80000"/>
              </a:lnSpc>
            </a:pPr>
            <a:r>
              <a:rPr lang="en-US" altLang="ja-JP" sz="1600" dirty="0" smtClean="0">
                <a:ea typeface="ＭＳ Ｐゴシック" pitchFamily="34" charset="-128"/>
              </a:rPr>
              <a:t>11/346, “</a:t>
            </a:r>
            <a:r>
              <a:rPr lang="en-CA" sz="1600" dirty="0" smtClean="0"/>
              <a:t>Comments-Resolution-NDPA-description”, Simone Merlin (Qualcomm)</a:t>
            </a:r>
            <a:endParaRPr lang="en-US" altLang="ja-JP" sz="1600" dirty="0" smtClean="0">
              <a:ea typeface="ＭＳ Ｐゴシック" pitchFamily="34" charset="-128"/>
            </a:endParaRPr>
          </a:p>
          <a:p>
            <a:pPr lvl="1">
              <a:lnSpc>
                <a:spcPct val="80000"/>
              </a:lnSpc>
            </a:pPr>
            <a:r>
              <a:rPr lang="en-US" altLang="ja-JP" sz="1600" dirty="0" smtClean="0">
                <a:ea typeface="ＭＳ Ｐゴシック" pitchFamily="34" charset="-128"/>
              </a:rPr>
              <a:t>11/349, “</a:t>
            </a:r>
            <a:r>
              <a:rPr lang="en-CA" sz="1600" dirty="0" smtClean="0"/>
              <a:t>Comments-Resolution-Sounding-protocol”, Simone Merlin (Qualcomm</a:t>
            </a:r>
            <a:r>
              <a:rPr lang="en-CA" sz="1600" dirty="0" smtClean="0"/>
              <a:t>)</a:t>
            </a:r>
            <a:endParaRPr lang="en-CA" sz="1600" dirty="0" smtClean="0"/>
          </a:p>
          <a:p>
            <a:pPr lvl="1">
              <a:lnSpc>
                <a:spcPct val="80000"/>
              </a:lnSpc>
            </a:pPr>
            <a:r>
              <a:rPr lang="en-CA" altLang="ja-JP" sz="1600" dirty="0" smtClean="0">
                <a:ea typeface="ＭＳ Ｐゴシック" pitchFamily="34" charset="-128"/>
              </a:rPr>
              <a:t>11/378, “Sounding poll frames and VHT MIMO Control field”, </a:t>
            </a:r>
            <a:r>
              <a:rPr lang="en-CA" altLang="ja-JP" sz="1600" dirty="0" err="1" smtClean="0">
                <a:ea typeface="ＭＳ Ｐゴシック" pitchFamily="34" charset="-128"/>
              </a:rPr>
              <a:t>Illsoo</a:t>
            </a:r>
            <a:r>
              <a:rPr lang="en-CA" altLang="ja-JP" sz="1600" dirty="0" smtClean="0">
                <a:ea typeface="ＭＳ Ｐゴシック" pitchFamily="34" charset="-128"/>
              </a:rPr>
              <a:t> </a:t>
            </a:r>
            <a:r>
              <a:rPr lang="en-CA" altLang="ja-JP" sz="1600" dirty="0" err="1" smtClean="0">
                <a:ea typeface="ＭＳ Ｐゴシック" pitchFamily="34" charset="-128"/>
              </a:rPr>
              <a:t>Sohn</a:t>
            </a:r>
            <a:r>
              <a:rPr lang="en-CA" altLang="ja-JP" sz="1600" dirty="0" smtClean="0">
                <a:ea typeface="ＭＳ Ｐゴシック" pitchFamily="34" charset="-128"/>
              </a:rPr>
              <a:t>(LG)</a:t>
            </a:r>
          </a:p>
          <a:p>
            <a:pPr lvl="1">
              <a:lnSpc>
                <a:spcPct val="80000"/>
              </a:lnSpc>
            </a:pPr>
            <a:r>
              <a:rPr lang="en-CA" altLang="ja-JP" sz="1600" dirty="0" smtClean="0">
                <a:ea typeface="ＭＳ Ｐゴシック" pitchFamily="34" charset="-128"/>
              </a:rPr>
              <a:t>11/372, “D0.1 comment resolution” , Brain Hart (Cisco Systems)</a:t>
            </a:r>
            <a:endParaRPr lang="en-US" altLang="ja-JP" sz="1600" dirty="0" smtClean="0">
              <a:ea typeface="ＭＳ Ｐゴシック" pitchFamily="34" charset="-128"/>
            </a:endParaRPr>
          </a:p>
          <a:p>
            <a:pPr>
              <a:lnSpc>
                <a:spcPct val="80000"/>
              </a:lnSpc>
            </a:pPr>
            <a:endParaRPr lang="en-US" sz="18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14</a:t>
            </a:fld>
            <a:endParaRPr lang="en-US" smtClean="0"/>
          </a:p>
        </p:txBody>
      </p:sp>
      <p:sp>
        <p:nvSpPr>
          <p:cNvPr id="17414"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Conference Call Timings</a:t>
            </a:r>
          </a:p>
        </p:txBody>
      </p:sp>
      <p:sp>
        <p:nvSpPr>
          <p:cNvPr id="25603" name="Content Placeholder 2"/>
          <p:cNvSpPr>
            <a:spLocks noGrp="1"/>
          </p:cNvSpPr>
          <p:nvPr>
            <p:ph idx="1"/>
          </p:nvPr>
        </p:nvSpPr>
        <p:spPr/>
        <p:txBody>
          <a:bodyPr/>
          <a:lstStyle/>
          <a:p>
            <a:r>
              <a:rPr lang="en-US" dirty="0" smtClean="0"/>
              <a:t>Based on input from the AdHoc groups, the conference call schedule is to be finalized during the full TGac Thursday PM 1(before adjourning the TGac meeting)</a:t>
            </a:r>
          </a:p>
          <a:p>
            <a:endParaRPr lang="en-US" dirty="0" smtClean="0"/>
          </a:p>
          <a:p>
            <a:r>
              <a:rPr lang="en-US" altLang="ko-KR" dirty="0" smtClean="0">
                <a:ea typeface="굴림" pitchFamily="34" charset="-127"/>
              </a:rPr>
              <a:t>MU-MIMO ad hoc does not request a dedicated MU-MIMO </a:t>
            </a:r>
            <a:r>
              <a:rPr lang="en-US" altLang="ko-KR" dirty="0" err="1" smtClean="0">
                <a:ea typeface="굴림" pitchFamily="34" charset="-127"/>
              </a:rPr>
              <a:t>telecon</a:t>
            </a:r>
            <a:r>
              <a:rPr lang="en-US" altLang="ko-KR" dirty="0" smtClean="0">
                <a:ea typeface="굴림" pitchFamily="34" charset="-127"/>
              </a:rPr>
              <a:t> before the next IEEE meeting from TGac</a:t>
            </a:r>
            <a:endParaRPr lang="en-US" dirty="0" smtClean="0"/>
          </a:p>
          <a:p>
            <a:endParaRPr lang="en-US" dirty="0" smtClean="0"/>
          </a:p>
          <a:p>
            <a:endParaRPr lang="en-US" dirty="0" smtClean="0"/>
          </a:p>
        </p:txBody>
      </p:sp>
      <p:sp>
        <p:nvSpPr>
          <p:cNvPr id="1843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8437" name="Slide Number Placeholder 6"/>
          <p:cNvSpPr>
            <a:spLocks noGrp="1"/>
          </p:cNvSpPr>
          <p:nvPr>
            <p:ph type="sldNum" sz="quarter" idx="12"/>
          </p:nvPr>
        </p:nvSpPr>
        <p:spPr>
          <a:xfrm>
            <a:off x="4357688" y="6475413"/>
            <a:ext cx="504825" cy="182562"/>
          </a:xfrm>
        </p:spPr>
        <p:txBody>
          <a:bodyPr/>
          <a:lstStyle/>
          <a:p>
            <a:pPr>
              <a:defRPr/>
            </a:pPr>
            <a:r>
              <a:rPr lang="en-US" smtClean="0"/>
              <a:t>Slide </a:t>
            </a:r>
            <a:fld id="{897DA305-B94E-4C9D-8AA9-E3102D8B8FD8}" type="slidenum">
              <a:rPr lang="en-US" smtClean="0"/>
              <a:pPr>
                <a:defRPr/>
              </a:pPr>
              <a:t>15</a:t>
            </a:fld>
            <a:endParaRPr lang="en-US" smtClean="0"/>
          </a:p>
        </p:txBody>
      </p:sp>
      <p:sp>
        <p:nvSpPr>
          <p:cNvPr id="18438"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Pre-motion on Comment Resolutions related to GID management</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Do you support </a:t>
            </a:r>
            <a:r>
              <a:rPr lang="en-US" altLang="ko-KR" dirty="0" smtClean="0">
                <a:ea typeface="굴림" pitchFamily="34" charset="-127"/>
              </a:rPr>
              <a:t>the comment resolutions proposed in 11/0354r1 (pending some editorial changes in placing the text)?</a:t>
            </a:r>
            <a:endParaRPr lang="en-US" altLang="ko-KR" dirty="0" smtClean="0">
              <a:ea typeface="굴림" pitchFamily="34" charset="-127"/>
            </a:endParaRPr>
          </a:p>
          <a:p>
            <a:pPr lvl="1"/>
            <a:r>
              <a:rPr lang="en-US" altLang="ko-KR" dirty="0" smtClean="0">
                <a:ea typeface="굴림" pitchFamily="34" charset="-127"/>
              </a:rPr>
              <a:t>Yes, 25</a:t>
            </a:r>
            <a:endParaRPr lang="en-US" altLang="ko-KR" dirty="0" smtClean="0">
              <a:ea typeface="굴림" pitchFamily="34" charset="-127"/>
            </a:endParaRPr>
          </a:p>
          <a:p>
            <a:pPr lvl="1"/>
            <a:r>
              <a:rPr lang="en-US" altLang="ko-KR" dirty="0" smtClean="0">
                <a:ea typeface="굴림" pitchFamily="34" charset="-127"/>
              </a:rPr>
              <a:t>No, 0</a:t>
            </a:r>
            <a:endParaRPr lang="en-US" altLang="ko-KR" dirty="0" smtClean="0">
              <a:ea typeface="굴림" pitchFamily="34" charset="-127"/>
            </a:endParaRPr>
          </a:p>
          <a:p>
            <a:pPr lvl="1"/>
            <a:r>
              <a:rPr lang="en-US" altLang="ko-KR" dirty="0" smtClean="0">
                <a:ea typeface="굴림" pitchFamily="34" charset="-127"/>
              </a:rPr>
              <a:t>Abs</a:t>
            </a:r>
          </a:p>
          <a:p>
            <a:pPr lvl="1"/>
            <a:endParaRPr lang="en-US" altLang="ko-KR" dirty="0" smtClean="0">
              <a:ea typeface="굴림" pitchFamily="34" charset="-127"/>
            </a:endParaRPr>
          </a:p>
          <a:p>
            <a:pPr lvl="1"/>
            <a:r>
              <a:rPr lang="en-US" altLang="ko-KR" dirty="0" smtClean="0">
                <a:ea typeface="굴림" pitchFamily="34" charset="-127"/>
              </a:rPr>
              <a:t>It </a:t>
            </a:r>
            <a:r>
              <a:rPr lang="en-US" altLang="ko-KR" dirty="0" smtClean="0">
                <a:ea typeface="굴림" pitchFamily="34" charset="-127"/>
              </a:rPr>
              <a:t>passes </a:t>
            </a:r>
            <a:r>
              <a:rPr lang="en-US" altLang="ko-KR" dirty="0" smtClean="0">
                <a:ea typeface="굴림" pitchFamily="34" charset="-127"/>
              </a:rPr>
              <a:t>to move to task group motion</a:t>
            </a:r>
          </a:p>
          <a:p>
            <a:pPr lvl="1"/>
            <a:endParaRPr lang="en-US" altLang="ko-KR" dirty="0" smtClean="0">
              <a:ea typeface="굴림" pitchFamily="34" charset="-127"/>
            </a:endParaRP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16</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p:txBody>
          <a:bodyPr/>
          <a:lstStyle/>
          <a:p>
            <a:pPr>
              <a:defRPr/>
            </a:pPr>
            <a:r>
              <a:rPr lang="en-US" smtClean="0"/>
              <a:t>Slide </a:t>
            </a:r>
            <a:fld id="{7B0CCC40-6731-46F5-AE58-E196F6029BBE}" type="slidenum">
              <a:rPr lang="en-US" smtClean="0"/>
              <a:pPr>
                <a:defRPr/>
              </a:pPr>
              <a:t>16</a:t>
            </a:fld>
            <a:endParaRPr lang="en-US" smtClean="0"/>
          </a:p>
        </p:txBody>
      </p:sp>
      <p:sp>
        <p:nvSpPr>
          <p:cNvPr id="19464"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Pre-motion on Comment Resolutions related to </a:t>
            </a:r>
            <a:r>
              <a:rPr lang="en-CA" dirty="0" smtClean="0"/>
              <a:t>NDPA description</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Do you support </a:t>
            </a:r>
            <a:r>
              <a:rPr lang="en-US" altLang="ko-KR" dirty="0" smtClean="0">
                <a:ea typeface="굴림" pitchFamily="34" charset="-127"/>
              </a:rPr>
              <a:t>the comment resolutions proposed in 11/0346r0 ?</a:t>
            </a:r>
            <a:endParaRPr lang="en-US" altLang="ko-KR" dirty="0" smtClean="0">
              <a:ea typeface="굴림" pitchFamily="34" charset="-127"/>
            </a:endParaRPr>
          </a:p>
          <a:p>
            <a:pPr lvl="1"/>
            <a:r>
              <a:rPr lang="en-US" altLang="ko-KR" dirty="0" smtClean="0">
                <a:ea typeface="굴림" pitchFamily="34" charset="-127"/>
              </a:rPr>
              <a:t>Yes, 21</a:t>
            </a:r>
            <a:endParaRPr lang="en-US" altLang="ko-KR" dirty="0" smtClean="0">
              <a:ea typeface="굴림" pitchFamily="34" charset="-127"/>
            </a:endParaRPr>
          </a:p>
          <a:p>
            <a:pPr lvl="1"/>
            <a:r>
              <a:rPr lang="en-US" altLang="ko-KR" dirty="0" smtClean="0">
                <a:ea typeface="굴림" pitchFamily="34" charset="-127"/>
              </a:rPr>
              <a:t>No, 0</a:t>
            </a:r>
            <a:endParaRPr lang="en-US" altLang="ko-KR" dirty="0" smtClean="0">
              <a:ea typeface="굴림" pitchFamily="34" charset="-127"/>
            </a:endParaRPr>
          </a:p>
          <a:p>
            <a:pPr lvl="1"/>
            <a:r>
              <a:rPr lang="en-US" altLang="ko-KR" dirty="0" smtClean="0">
                <a:ea typeface="굴림" pitchFamily="34" charset="-127"/>
              </a:rPr>
              <a:t>Abs</a:t>
            </a:r>
          </a:p>
          <a:p>
            <a:pPr lvl="1"/>
            <a:endParaRPr lang="en-US" altLang="ko-KR" dirty="0" smtClean="0">
              <a:ea typeface="굴림" pitchFamily="34" charset="-127"/>
            </a:endParaRPr>
          </a:p>
          <a:p>
            <a:pPr lvl="1"/>
            <a:r>
              <a:rPr lang="en-US" altLang="ko-KR" dirty="0" smtClean="0">
                <a:ea typeface="굴림" pitchFamily="34" charset="-127"/>
              </a:rPr>
              <a:t>It </a:t>
            </a:r>
            <a:r>
              <a:rPr lang="en-US" altLang="ko-KR" dirty="0" smtClean="0">
                <a:ea typeface="굴림" pitchFamily="34" charset="-127"/>
              </a:rPr>
              <a:t>passes </a:t>
            </a:r>
            <a:r>
              <a:rPr lang="en-US" altLang="ko-KR" dirty="0" smtClean="0">
                <a:ea typeface="굴림" pitchFamily="34" charset="-127"/>
              </a:rPr>
              <a:t>to move to task group motion</a:t>
            </a:r>
          </a:p>
          <a:p>
            <a:pPr lvl="1"/>
            <a:endParaRPr lang="en-US" altLang="ko-KR" dirty="0" smtClean="0">
              <a:ea typeface="굴림" pitchFamily="34" charset="-127"/>
            </a:endParaRP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17</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p:txBody>
          <a:bodyPr/>
          <a:lstStyle/>
          <a:p>
            <a:pPr>
              <a:defRPr/>
            </a:pPr>
            <a:r>
              <a:rPr lang="en-US" smtClean="0"/>
              <a:t>Slide </a:t>
            </a:r>
            <a:fld id="{7B0CCC40-6731-46F5-AE58-E196F6029BBE}" type="slidenum">
              <a:rPr lang="en-US" smtClean="0"/>
              <a:pPr>
                <a:defRPr/>
              </a:pPr>
              <a:t>17</a:t>
            </a:fld>
            <a:endParaRPr lang="en-US" smtClean="0"/>
          </a:p>
        </p:txBody>
      </p:sp>
      <p:sp>
        <p:nvSpPr>
          <p:cNvPr id="19464"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sz="2400" dirty="0" smtClean="0">
                <a:ea typeface="굴림" pitchFamily="34" charset="-127"/>
              </a:rPr>
              <a:t>Pre-motion on Comment Resolutions related to Sounding Poll frame and VHT-MIMO Control Field</a:t>
            </a:r>
            <a:endParaRPr lang="en-US" altLang="ko-KR" sz="18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Do you support </a:t>
            </a:r>
            <a:r>
              <a:rPr lang="en-US" altLang="ko-KR" dirty="0" smtClean="0">
                <a:ea typeface="굴림" pitchFamily="34" charset="-127"/>
              </a:rPr>
              <a:t>the comment resolutions proposed in 11/0378r1 ?</a:t>
            </a:r>
            <a:endParaRPr lang="en-US" altLang="ko-KR" dirty="0" smtClean="0">
              <a:ea typeface="굴림" pitchFamily="34" charset="-127"/>
            </a:endParaRPr>
          </a:p>
          <a:p>
            <a:pPr lvl="1"/>
            <a:r>
              <a:rPr lang="en-US" altLang="ko-KR" dirty="0" smtClean="0">
                <a:ea typeface="굴림" pitchFamily="34" charset="-127"/>
              </a:rPr>
              <a:t>Yes, </a:t>
            </a:r>
            <a:endParaRPr lang="en-US" altLang="ko-KR" dirty="0" smtClean="0">
              <a:ea typeface="굴림" pitchFamily="34" charset="-127"/>
            </a:endParaRPr>
          </a:p>
          <a:p>
            <a:pPr lvl="1"/>
            <a:r>
              <a:rPr lang="en-US" altLang="ko-KR" dirty="0" smtClean="0">
                <a:ea typeface="굴림" pitchFamily="34" charset="-127"/>
              </a:rPr>
              <a:t>No,</a:t>
            </a:r>
            <a:endParaRPr lang="en-US" altLang="ko-KR" dirty="0" smtClean="0">
              <a:ea typeface="굴림" pitchFamily="34" charset="-127"/>
            </a:endParaRPr>
          </a:p>
          <a:p>
            <a:pPr lvl="1"/>
            <a:r>
              <a:rPr lang="en-US" altLang="ko-KR" dirty="0" smtClean="0">
                <a:ea typeface="굴림" pitchFamily="34" charset="-127"/>
              </a:rPr>
              <a:t>Abs</a:t>
            </a:r>
          </a:p>
          <a:p>
            <a:pPr lvl="1"/>
            <a:endParaRPr lang="en-US" altLang="ko-KR" dirty="0" smtClean="0">
              <a:ea typeface="굴림" pitchFamily="34" charset="-127"/>
            </a:endParaRPr>
          </a:p>
          <a:p>
            <a:pPr lvl="1"/>
            <a:r>
              <a:rPr lang="en-US" altLang="ko-KR" dirty="0" smtClean="0">
                <a:ea typeface="굴림" pitchFamily="34" charset="-127"/>
              </a:rPr>
              <a:t>Deferred for further discussions.</a:t>
            </a:r>
            <a:endParaRPr lang="en-US" altLang="ko-KR" dirty="0" smtClean="0">
              <a:ea typeface="굴림" pitchFamily="34" charset="-127"/>
            </a:endParaRPr>
          </a:p>
          <a:p>
            <a:pPr lvl="1"/>
            <a:endParaRPr lang="en-US" altLang="ko-KR" dirty="0" smtClean="0">
              <a:ea typeface="굴림" pitchFamily="34" charset="-127"/>
            </a:endParaRP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18</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p:txBody>
          <a:bodyPr/>
          <a:lstStyle/>
          <a:p>
            <a:pPr>
              <a:defRPr/>
            </a:pPr>
            <a:r>
              <a:rPr lang="en-US" smtClean="0"/>
              <a:t>Slide </a:t>
            </a:r>
            <a:fld id="{7B0CCC40-6731-46F5-AE58-E196F6029BBE}" type="slidenum">
              <a:rPr lang="en-US" smtClean="0"/>
              <a:pPr>
                <a:defRPr/>
              </a:pPr>
              <a:t>18</a:t>
            </a:fld>
            <a:endParaRPr lang="en-US" smtClean="0"/>
          </a:p>
        </p:txBody>
      </p:sp>
      <p:sp>
        <p:nvSpPr>
          <p:cNvPr id="19464"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Pre-motion on Comment Resolution of CID 462</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Do you support </a:t>
            </a:r>
            <a:r>
              <a:rPr lang="en-US" altLang="ko-KR" dirty="0" smtClean="0">
                <a:ea typeface="굴림" pitchFamily="34" charset="-127"/>
              </a:rPr>
              <a:t>the comment resolution for CID 462 proposed in 11/0372r1 ?</a:t>
            </a:r>
            <a:endParaRPr lang="en-US" altLang="ko-KR" dirty="0" smtClean="0">
              <a:ea typeface="굴림" pitchFamily="34" charset="-127"/>
            </a:endParaRPr>
          </a:p>
          <a:p>
            <a:pPr lvl="1"/>
            <a:r>
              <a:rPr lang="en-US" altLang="ko-KR" dirty="0" smtClean="0">
                <a:ea typeface="굴림" pitchFamily="34" charset="-127"/>
              </a:rPr>
              <a:t>Yes, 27</a:t>
            </a:r>
            <a:endParaRPr lang="en-US" altLang="ko-KR" dirty="0" smtClean="0">
              <a:ea typeface="굴림" pitchFamily="34" charset="-127"/>
            </a:endParaRPr>
          </a:p>
          <a:p>
            <a:pPr lvl="1"/>
            <a:r>
              <a:rPr lang="en-US" altLang="ko-KR" dirty="0" smtClean="0">
                <a:ea typeface="굴림" pitchFamily="34" charset="-127"/>
              </a:rPr>
              <a:t>No,  0</a:t>
            </a:r>
            <a:endParaRPr lang="en-US" altLang="ko-KR" dirty="0" smtClean="0">
              <a:ea typeface="굴림" pitchFamily="34" charset="-127"/>
            </a:endParaRPr>
          </a:p>
          <a:p>
            <a:pPr lvl="1"/>
            <a:r>
              <a:rPr lang="en-US" altLang="ko-KR" dirty="0" smtClean="0">
                <a:ea typeface="굴림" pitchFamily="34" charset="-127"/>
              </a:rPr>
              <a:t>Abs</a:t>
            </a:r>
          </a:p>
          <a:p>
            <a:pPr lvl="1"/>
            <a:endParaRPr lang="en-US" altLang="ko-KR" dirty="0" smtClean="0">
              <a:ea typeface="굴림" pitchFamily="34" charset="-127"/>
            </a:endParaRPr>
          </a:p>
          <a:p>
            <a:pPr lvl="1"/>
            <a:r>
              <a:rPr lang="en-US" altLang="ko-KR" dirty="0" smtClean="0">
                <a:ea typeface="굴림" pitchFamily="34" charset="-127"/>
              </a:rPr>
              <a:t>It </a:t>
            </a:r>
            <a:r>
              <a:rPr lang="en-US" altLang="ko-KR" dirty="0" smtClean="0">
                <a:ea typeface="굴림" pitchFamily="34" charset="-127"/>
              </a:rPr>
              <a:t>passes </a:t>
            </a:r>
            <a:r>
              <a:rPr lang="en-US" altLang="ko-KR" dirty="0" smtClean="0">
                <a:ea typeface="굴림" pitchFamily="34" charset="-127"/>
              </a:rPr>
              <a:t>to move to task group motion</a:t>
            </a:r>
          </a:p>
          <a:p>
            <a:pPr lvl="1"/>
            <a:endParaRPr lang="en-US" altLang="ko-KR" dirty="0" smtClean="0">
              <a:ea typeface="굴림" pitchFamily="34" charset="-127"/>
            </a:endParaRP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19</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p:txBody>
          <a:bodyPr/>
          <a:lstStyle/>
          <a:p>
            <a:pPr>
              <a:defRPr/>
            </a:pPr>
            <a:r>
              <a:rPr lang="en-US" smtClean="0"/>
              <a:t>Slide </a:t>
            </a:r>
            <a:fld id="{7B0CCC40-6731-46F5-AE58-E196F6029BBE}" type="slidenum">
              <a:rPr lang="en-US" smtClean="0"/>
              <a:pPr>
                <a:defRPr/>
              </a:pPr>
              <a:t>19</a:t>
            </a:fld>
            <a:endParaRPr lang="en-US" smtClean="0"/>
          </a:p>
        </p:txBody>
      </p:sp>
      <p:sp>
        <p:nvSpPr>
          <p:cNvPr id="19464"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Straw Poll on </a:t>
            </a:r>
            <a:r>
              <a:rPr lang="en-US" altLang="ko-KR" dirty="0" err="1" smtClean="0">
                <a:ea typeface="굴림" pitchFamily="34" charset="-127"/>
              </a:rPr>
              <a:t>zzz</a:t>
            </a:r>
            <a:r>
              <a:rPr lang="en-US" altLang="ko-KR" dirty="0" smtClean="0">
                <a:ea typeface="굴림" pitchFamily="34" charset="-127"/>
              </a:rPr>
              <a:t> </a:t>
            </a:r>
            <a:r>
              <a:rPr lang="en-US" altLang="ko-KR" sz="2400" dirty="0" smtClean="0">
                <a:ea typeface="굴림" pitchFamily="34" charset="-127"/>
              </a:rPr>
              <a:t>(intended to move to TG motion)</a:t>
            </a:r>
          </a:p>
        </p:txBody>
      </p:sp>
      <p:sp>
        <p:nvSpPr>
          <p:cNvPr id="26627" name="Rectangle 3"/>
          <p:cNvSpPr>
            <a:spLocks noGrp="1" noChangeArrowheads="1"/>
          </p:cNvSpPr>
          <p:nvPr>
            <p:ph type="body" idx="1"/>
          </p:nvPr>
        </p:nvSpPr>
        <p:spPr/>
        <p:txBody>
          <a:bodyPr/>
          <a:lstStyle/>
          <a:p>
            <a:r>
              <a:rPr lang="en-US" altLang="ko-KR" smtClean="0">
                <a:ea typeface="굴림" pitchFamily="34" charset="-127"/>
              </a:rPr>
              <a:t>Do you support to xxx and to edit the spec framework document, 11-xx-yyyy, accordingly?</a:t>
            </a:r>
          </a:p>
          <a:p>
            <a:pPr lvl="1"/>
            <a:r>
              <a:rPr lang="en-US" altLang="ko-KR" smtClean="0">
                <a:ea typeface="굴림" pitchFamily="34" charset="-127"/>
              </a:rPr>
              <a:t>Yes</a:t>
            </a:r>
          </a:p>
          <a:p>
            <a:pPr lvl="1"/>
            <a:r>
              <a:rPr lang="en-US" altLang="ko-KR" smtClean="0">
                <a:ea typeface="굴림" pitchFamily="34" charset="-127"/>
              </a:rPr>
              <a:t>No</a:t>
            </a:r>
          </a:p>
          <a:p>
            <a:pPr lvl="1"/>
            <a:r>
              <a:rPr lang="en-US" altLang="ko-KR" smtClean="0">
                <a:ea typeface="굴림" pitchFamily="34" charset="-127"/>
              </a:rPr>
              <a:t>Abs</a:t>
            </a:r>
          </a:p>
          <a:p>
            <a:pPr lvl="1"/>
            <a:endParaRPr lang="en-US" altLang="ko-KR" smtClean="0">
              <a:ea typeface="굴림" pitchFamily="34" charset="-127"/>
            </a:endParaRPr>
          </a:p>
          <a:p>
            <a:pPr lvl="1"/>
            <a:r>
              <a:rPr lang="en-US" altLang="ko-KR" smtClean="0">
                <a:ea typeface="굴림" pitchFamily="34" charset="-127"/>
              </a:rPr>
              <a:t>It fails/passes to move to task group motion</a:t>
            </a:r>
          </a:p>
          <a:p>
            <a:pPr lvl="1"/>
            <a:endParaRPr lang="en-US" altLang="ko-KR" smtClean="0">
              <a:ea typeface="굴림" pitchFamily="34" charset="-127"/>
            </a:endParaRP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20</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26630" name="Text Box 4"/>
          <p:cNvSpPr txBox="1">
            <a:spLocks noChangeArrowheads="1"/>
          </p:cNvSpPr>
          <p:nvPr/>
        </p:nvSpPr>
        <p:spPr bwMode="auto">
          <a:xfrm rot="-1625297">
            <a:off x="1320800" y="3778250"/>
            <a:ext cx="6103938" cy="701675"/>
          </a:xfrm>
          <a:prstGeom prst="rect">
            <a:avLst/>
          </a:prstGeom>
          <a:noFill/>
          <a:ln w="12700">
            <a:noFill/>
            <a:miter lim="800000"/>
            <a:headEnd type="none" w="sm" len="sm"/>
            <a:tailEnd type="none" w="sm" len="sm"/>
          </a:ln>
        </p:spPr>
        <p:txBody>
          <a:bodyPr>
            <a:spAutoFit/>
          </a:bodyPr>
          <a:lstStyle/>
          <a:p>
            <a:pPr algn="ctr" eaLnBrk="0" hangingPunct="0"/>
            <a:r>
              <a:rPr lang="en-US" altLang="ko-KR" sz="4000">
                <a:solidFill>
                  <a:schemeClr val="bg2"/>
                </a:solidFill>
                <a:ea typeface="굴림" pitchFamily="34" charset="-127"/>
              </a:rPr>
              <a:t>TEMPLATE</a:t>
            </a:r>
          </a:p>
        </p:txBody>
      </p:sp>
      <p:sp>
        <p:nvSpPr>
          <p:cNvPr id="19463" name="Slide Number Placeholder 8"/>
          <p:cNvSpPr>
            <a:spLocks noGrp="1"/>
          </p:cNvSpPr>
          <p:nvPr>
            <p:ph type="sldNum" sz="quarter" idx="12"/>
          </p:nvPr>
        </p:nvSpPr>
        <p:spPr/>
        <p:txBody>
          <a:bodyPr/>
          <a:lstStyle/>
          <a:p>
            <a:pPr>
              <a:defRPr/>
            </a:pPr>
            <a:r>
              <a:rPr lang="en-US" smtClean="0"/>
              <a:t>Slide </a:t>
            </a:r>
            <a:fld id="{7B0CCC40-6731-46F5-AE58-E196F6029BBE}" type="slidenum">
              <a:rPr lang="en-US" smtClean="0"/>
              <a:pPr>
                <a:defRPr/>
              </a:pPr>
              <a:t>20</a:t>
            </a:fld>
            <a:endParaRPr lang="en-US" smtClean="0"/>
          </a:p>
        </p:txBody>
      </p:sp>
      <p:sp>
        <p:nvSpPr>
          <p:cNvPr id="19464"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p:txBody>
          <a:bodyPr/>
          <a:lstStyle/>
          <a:p>
            <a:pPr>
              <a:defRPr/>
            </a:pPr>
            <a:r>
              <a:rPr lang="en-US" smtClean="0"/>
              <a:t>March 2011</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8019</TotalTime>
  <Words>2249</Words>
  <Application>Microsoft Office PowerPoint</Application>
  <PresentationFormat>On-screen Show (4:3)</PresentationFormat>
  <Paragraphs>253</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MU-MIMO AdHoc Report March 2011</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March 2011</vt:lpstr>
      <vt:lpstr>Submissions</vt:lpstr>
      <vt:lpstr>Conference Call Timings</vt:lpstr>
      <vt:lpstr>Pre-motion on Comment Resolutions related to GID management</vt:lpstr>
      <vt:lpstr>Pre-motion on Comment Resolutions related to NDPA description</vt:lpstr>
      <vt:lpstr>Pre-motion on Comment Resolutions related to Sounding Poll frame and VHT-MIMO Control Field</vt:lpstr>
      <vt:lpstr>Pre-motion on Comment Resolution of CID 462</vt:lpstr>
      <vt:lpstr>Straw Poll on zzz (intended to move to TG motion)</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July 10</dc:title>
  <dc:creator>Brian Hart</dc:creator>
  <cp:lastModifiedBy>Vermani, Sameer</cp:lastModifiedBy>
  <cp:revision>407</cp:revision>
  <cp:lastPrinted>1998-02-10T13:28:06Z</cp:lastPrinted>
  <dcterms:created xsi:type="dcterms:W3CDTF">2009-01-02T14:48:00Z</dcterms:created>
  <dcterms:modified xsi:type="dcterms:W3CDTF">2011-03-15T08:08:56Z</dcterms:modified>
</cp:coreProperties>
</file>